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20"/>
  </p:notesMasterIdLst>
  <p:sldIdLst>
    <p:sldId id="257" r:id="rId2"/>
    <p:sldId id="256" r:id="rId3"/>
    <p:sldId id="270" r:id="rId4"/>
    <p:sldId id="265" r:id="rId5"/>
    <p:sldId id="271" r:id="rId6"/>
    <p:sldId id="263" r:id="rId7"/>
    <p:sldId id="273" r:id="rId8"/>
    <p:sldId id="262" r:id="rId9"/>
    <p:sldId id="266" r:id="rId10"/>
    <p:sldId id="269" r:id="rId11"/>
    <p:sldId id="274" r:id="rId12"/>
    <p:sldId id="267" r:id="rId13"/>
    <p:sldId id="276" r:id="rId14"/>
    <p:sldId id="278" r:id="rId15"/>
    <p:sldId id="279" r:id="rId16"/>
    <p:sldId id="277" r:id="rId17"/>
    <p:sldId id="264" r:id="rId18"/>
    <p:sldId id="26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86775-3CB8-48A0-A85C-E5C1922E220A}" v="146" dt="2023-04-15T14:49:19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9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nis Bengs" userId="2027b284-e45c-483c-b8f4-e401f2910e4a" providerId="ADAL" clId="{6E686775-3CB8-48A0-A85C-E5C1922E220A}"/>
    <pc:docChg chg="undo redo custSel addSld delSld modSld sldOrd modMainMaster">
      <pc:chgData name="Dennis Bengs" userId="2027b284-e45c-483c-b8f4-e401f2910e4a" providerId="ADAL" clId="{6E686775-3CB8-48A0-A85C-E5C1922E220A}" dt="2023-04-15T14:51:55.949" v="5342"/>
      <pc:docMkLst>
        <pc:docMk/>
      </pc:docMkLst>
      <pc:sldChg chg="addSp delSp modSp mod ord">
        <pc:chgData name="Dennis Bengs" userId="2027b284-e45c-483c-b8f4-e401f2910e4a" providerId="ADAL" clId="{6E686775-3CB8-48A0-A85C-E5C1922E220A}" dt="2023-04-15T13:17:52.853" v="4697" actId="20577"/>
        <pc:sldMkLst>
          <pc:docMk/>
          <pc:sldMk cId="3105732008" sldId="256"/>
        </pc:sldMkLst>
        <pc:spChg chg="mod">
          <ac:chgData name="Dennis Bengs" userId="2027b284-e45c-483c-b8f4-e401f2910e4a" providerId="ADAL" clId="{6E686775-3CB8-48A0-A85C-E5C1922E220A}" dt="2023-04-11T15:59:52.186" v="10" actId="14100"/>
          <ac:spMkLst>
            <pc:docMk/>
            <pc:sldMk cId="3105732008" sldId="256"/>
            <ac:spMk id="2" creationId="{0B09BBC9-4335-BABE-CE2D-DA5EE14070F5}"/>
          </ac:spMkLst>
        </pc:spChg>
        <pc:spChg chg="mod">
          <ac:chgData name="Dennis Bengs" userId="2027b284-e45c-483c-b8f4-e401f2910e4a" providerId="ADAL" clId="{6E686775-3CB8-48A0-A85C-E5C1922E220A}" dt="2023-04-15T13:17:52.853" v="4697" actId="20577"/>
          <ac:spMkLst>
            <pc:docMk/>
            <pc:sldMk cId="3105732008" sldId="256"/>
            <ac:spMk id="3" creationId="{761D8DED-3521-CFCC-D30F-BB711110A9FB}"/>
          </ac:spMkLst>
        </pc:spChg>
        <pc:spChg chg="add mod ord">
          <ac:chgData name="Dennis Bengs" userId="2027b284-e45c-483c-b8f4-e401f2910e4a" providerId="ADAL" clId="{6E686775-3CB8-48A0-A85C-E5C1922E220A}" dt="2023-04-13T12:05:53.155" v="2597" actId="1076"/>
          <ac:spMkLst>
            <pc:docMk/>
            <pc:sldMk cId="3105732008" sldId="256"/>
            <ac:spMk id="7" creationId="{014ABEC2-4622-10B4-32C0-C4E7FB9EF74C}"/>
          </ac:spMkLst>
        </pc:spChg>
        <pc:spChg chg="del mod">
          <ac:chgData name="Dennis Bengs" userId="2027b284-e45c-483c-b8f4-e401f2910e4a" providerId="ADAL" clId="{6E686775-3CB8-48A0-A85C-E5C1922E220A}" dt="2023-04-11T16:33:26.411" v="284" actId="478"/>
          <ac:spMkLst>
            <pc:docMk/>
            <pc:sldMk cId="3105732008" sldId="256"/>
            <ac:spMk id="24" creationId="{39CB9AF9-CA89-2A51-E5FE-F3F92B397434}"/>
          </ac:spMkLst>
        </pc:spChg>
        <pc:picChg chg="add mod">
          <ac:chgData name="Dennis Bengs" userId="2027b284-e45c-483c-b8f4-e401f2910e4a" providerId="ADAL" clId="{6E686775-3CB8-48A0-A85C-E5C1922E220A}" dt="2023-04-13T12:04:33.497" v="2579" actId="1076"/>
          <ac:picMkLst>
            <pc:docMk/>
            <pc:sldMk cId="3105732008" sldId="256"/>
            <ac:picMk id="4" creationId="{08B6F470-A59A-6FFA-6990-0907768D52DD}"/>
          </ac:picMkLst>
        </pc:picChg>
        <pc:picChg chg="add mod">
          <ac:chgData name="Dennis Bengs" userId="2027b284-e45c-483c-b8f4-e401f2910e4a" providerId="ADAL" clId="{6E686775-3CB8-48A0-A85C-E5C1922E220A}" dt="2023-04-13T12:05:53.155" v="2597" actId="1076"/>
          <ac:picMkLst>
            <pc:docMk/>
            <pc:sldMk cId="3105732008" sldId="256"/>
            <ac:picMk id="5" creationId="{5449EA26-0BD3-13B7-4E16-772ADA7912FE}"/>
          </ac:picMkLst>
        </pc:picChg>
        <pc:picChg chg="add mod">
          <ac:chgData name="Dennis Bengs" userId="2027b284-e45c-483c-b8f4-e401f2910e4a" providerId="ADAL" clId="{6E686775-3CB8-48A0-A85C-E5C1922E220A}" dt="2023-04-13T12:05:55.627" v="2598" actId="1076"/>
          <ac:picMkLst>
            <pc:docMk/>
            <pc:sldMk cId="3105732008" sldId="256"/>
            <ac:picMk id="6" creationId="{BCF04F98-76C1-201F-D2A8-6F62FA36AFA5}"/>
          </ac:picMkLst>
        </pc:picChg>
        <pc:picChg chg="add del mod">
          <ac:chgData name="Dennis Bengs" userId="2027b284-e45c-483c-b8f4-e401f2910e4a" providerId="ADAL" clId="{6E686775-3CB8-48A0-A85C-E5C1922E220A}" dt="2023-04-13T14:21:37.451" v="2687"/>
          <ac:picMkLst>
            <pc:docMk/>
            <pc:sldMk cId="3105732008" sldId="256"/>
            <ac:picMk id="8" creationId="{AB1D5E14-ED9B-A1C0-5CBD-7B0459F4F067}"/>
          </ac:picMkLst>
        </pc:picChg>
        <pc:picChg chg="add del mod">
          <ac:chgData name="Dennis Bengs" userId="2027b284-e45c-483c-b8f4-e401f2910e4a" providerId="ADAL" clId="{6E686775-3CB8-48A0-A85C-E5C1922E220A}" dt="2023-04-11T16:43:38.547" v="650" actId="478"/>
          <ac:picMkLst>
            <pc:docMk/>
            <pc:sldMk cId="3105732008" sldId="256"/>
            <ac:picMk id="71" creationId="{ECD61058-B62D-4439-AF07-13F613B112CB}"/>
          </ac:picMkLst>
        </pc:picChg>
        <pc:picChg chg="add del mod">
          <ac:chgData name="Dennis Bengs" userId="2027b284-e45c-483c-b8f4-e401f2910e4a" providerId="ADAL" clId="{6E686775-3CB8-48A0-A85C-E5C1922E220A}" dt="2023-04-11T16:33:48.475" v="292" actId="478"/>
          <ac:picMkLst>
            <pc:docMk/>
            <pc:sldMk cId="3105732008" sldId="256"/>
            <ac:picMk id="75" creationId="{36928C0D-8D3D-0ED9-1405-00F108092BD1}"/>
          </ac:picMkLst>
        </pc:picChg>
        <pc:picChg chg="add del mod">
          <ac:chgData name="Dennis Bengs" userId="2027b284-e45c-483c-b8f4-e401f2910e4a" providerId="ADAL" clId="{6E686775-3CB8-48A0-A85C-E5C1922E220A}" dt="2023-04-11T16:43:38.938" v="651" actId="478"/>
          <ac:picMkLst>
            <pc:docMk/>
            <pc:sldMk cId="3105732008" sldId="256"/>
            <ac:picMk id="76" creationId="{896EC366-1C78-7E48-8C33-FD66CD1E8C33}"/>
          </ac:picMkLst>
        </pc:picChg>
      </pc:sldChg>
      <pc:sldChg chg="addSp delSp modSp new add del mod ord setBg">
        <pc:chgData name="Dennis Bengs" userId="2027b284-e45c-483c-b8f4-e401f2910e4a" providerId="ADAL" clId="{6E686775-3CB8-48A0-A85C-E5C1922E220A}" dt="2023-04-13T15:28:05.650" v="2794"/>
        <pc:sldMkLst>
          <pc:docMk/>
          <pc:sldMk cId="3726894933" sldId="257"/>
        </pc:sldMkLst>
        <pc:spChg chg="mod">
          <ac:chgData name="Dennis Bengs" userId="2027b284-e45c-483c-b8f4-e401f2910e4a" providerId="ADAL" clId="{6E686775-3CB8-48A0-A85C-E5C1922E220A}" dt="2023-04-12T12:44:23.084" v="1684" actId="20577"/>
          <ac:spMkLst>
            <pc:docMk/>
            <pc:sldMk cId="3726894933" sldId="257"/>
            <ac:spMk id="2" creationId="{97C19474-8474-F237-83A5-18334804F224}"/>
          </ac:spMkLst>
        </pc:spChg>
        <pc:spChg chg="add mod">
          <ac:chgData name="Dennis Bengs" userId="2027b284-e45c-483c-b8f4-e401f2910e4a" providerId="ADAL" clId="{6E686775-3CB8-48A0-A85C-E5C1922E220A}" dt="2023-04-12T12:47:31.959" v="1776" actId="207"/>
          <ac:spMkLst>
            <pc:docMk/>
            <pc:sldMk cId="3726894933" sldId="257"/>
            <ac:spMk id="3" creationId="{015541F5-7DED-3258-F493-26B93DF4EA14}"/>
          </ac:spMkLst>
        </pc:spChg>
        <pc:spChg chg="add del">
          <ac:chgData name="Dennis Bengs" userId="2027b284-e45c-483c-b8f4-e401f2910e4a" providerId="ADAL" clId="{6E686775-3CB8-48A0-A85C-E5C1922E220A}" dt="2023-04-11T16:09:01.253" v="60" actId="3680"/>
          <ac:spMkLst>
            <pc:docMk/>
            <pc:sldMk cId="3726894933" sldId="257"/>
            <ac:spMk id="3" creationId="{243F55FB-8501-BE51-76E2-F57BAE2E1373}"/>
          </ac:spMkLst>
        </pc:spChg>
        <pc:spChg chg="add mod">
          <ac:chgData name="Dennis Bengs" userId="2027b284-e45c-483c-b8f4-e401f2910e4a" providerId="ADAL" clId="{6E686775-3CB8-48A0-A85C-E5C1922E220A}" dt="2023-04-12T12:48:00.016" v="1783" actId="6549"/>
          <ac:spMkLst>
            <pc:docMk/>
            <pc:sldMk cId="3726894933" sldId="257"/>
            <ac:spMk id="6" creationId="{BA84DCF8-1C1A-ACF1-1E88-5A78EE8F8652}"/>
          </ac:spMkLst>
        </pc:spChg>
        <pc:spChg chg="add del mod">
          <ac:chgData name="Dennis Bengs" userId="2027b284-e45c-483c-b8f4-e401f2910e4a" providerId="ADAL" clId="{6E686775-3CB8-48A0-A85C-E5C1922E220A}" dt="2023-04-11T16:13:46.602" v="142"/>
          <ac:spMkLst>
            <pc:docMk/>
            <pc:sldMk cId="3726894933" sldId="257"/>
            <ac:spMk id="7" creationId="{31AAC899-3901-9FFD-7A35-800810790DC6}"/>
          </ac:spMkLst>
        </pc:spChg>
        <pc:spChg chg="add del">
          <ac:chgData name="Dennis Bengs" userId="2027b284-e45c-483c-b8f4-e401f2910e4a" providerId="ADAL" clId="{6E686775-3CB8-48A0-A85C-E5C1922E220A}" dt="2023-04-11T16:15:30.103" v="197" actId="26606"/>
          <ac:spMkLst>
            <pc:docMk/>
            <pc:sldMk cId="3726894933" sldId="257"/>
            <ac:spMk id="8" creationId="{F06B261F-632C-43DC-8DC7-7723B368270D}"/>
          </ac:spMkLst>
        </pc:spChg>
        <pc:spChg chg="add del">
          <ac:chgData name="Dennis Bengs" userId="2027b284-e45c-483c-b8f4-e401f2910e4a" providerId="ADAL" clId="{6E686775-3CB8-48A0-A85C-E5C1922E220A}" dt="2023-04-11T16:15:30.103" v="197" actId="26606"/>
          <ac:spMkLst>
            <pc:docMk/>
            <pc:sldMk cId="3726894933" sldId="257"/>
            <ac:spMk id="9" creationId="{4E524C7F-EE50-42C5-9434-7C78CE04445B}"/>
          </ac:spMkLst>
        </pc:spChg>
        <pc:spChg chg="add mod">
          <ac:chgData name="Dennis Bengs" userId="2027b284-e45c-483c-b8f4-e401f2910e4a" providerId="ADAL" clId="{6E686775-3CB8-48A0-A85C-E5C1922E220A}" dt="2023-04-11T16:25:07.464" v="229" actId="1076"/>
          <ac:spMkLst>
            <pc:docMk/>
            <pc:sldMk cId="3726894933" sldId="257"/>
            <ac:spMk id="10" creationId="{D560FE74-06E4-B2B9-369E-4FF46D5F1AA8}"/>
          </ac:spMkLst>
        </pc:spChg>
        <pc:spChg chg="add del">
          <ac:chgData name="Dennis Bengs" userId="2027b284-e45c-483c-b8f4-e401f2910e4a" providerId="ADAL" clId="{6E686775-3CB8-48A0-A85C-E5C1922E220A}" dt="2023-04-11T16:14:16.573" v="178" actId="26606"/>
          <ac:spMkLst>
            <pc:docMk/>
            <pc:sldMk cId="3726894933" sldId="257"/>
            <ac:spMk id="11" creationId="{F06B261F-632C-43DC-8DC7-7723B368270D}"/>
          </ac:spMkLst>
        </pc:spChg>
        <pc:spChg chg="add del">
          <ac:chgData name="Dennis Bengs" userId="2027b284-e45c-483c-b8f4-e401f2910e4a" providerId="ADAL" clId="{6E686775-3CB8-48A0-A85C-E5C1922E220A}" dt="2023-04-11T16:14:16.573" v="178" actId="26606"/>
          <ac:spMkLst>
            <pc:docMk/>
            <pc:sldMk cId="3726894933" sldId="257"/>
            <ac:spMk id="13" creationId="{4E524C7F-EE50-42C5-9434-7C78CE04445B}"/>
          </ac:spMkLst>
        </pc:spChg>
        <pc:spChg chg="add mod">
          <ac:chgData name="Dennis Bengs" userId="2027b284-e45c-483c-b8f4-e401f2910e4a" providerId="ADAL" clId="{6E686775-3CB8-48A0-A85C-E5C1922E220A}" dt="2023-04-12T12:45:33.358" v="1744" actId="20577"/>
          <ac:spMkLst>
            <pc:docMk/>
            <pc:sldMk cId="3726894933" sldId="257"/>
            <ac:spMk id="24" creationId="{95974A69-3E54-A057-3677-20FD6E00BCAE}"/>
          </ac:spMkLst>
        </pc:spChg>
        <pc:graphicFrameChg chg="add del mod ord modGraphic">
          <ac:chgData name="Dennis Bengs" userId="2027b284-e45c-483c-b8f4-e401f2910e4a" providerId="ADAL" clId="{6E686775-3CB8-48A0-A85C-E5C1922E220A}" dt="2023-04-11T16:08:31.471" v="59" actId="3680"/>
          <ac:graphicFrameMkLst>
            <pc:docMk/>
            <pc:sldMk cId="3726894933" sldId="257"/>
            <ac:graphicFrameMk id="4" creationId="{956D8CF1-4EB3-4663-013B-F395F0F62566}"/>
          </ac:graphicFrameMkLst>
        </pc:graphicFrameChg>
        <pc:graphicFrameChg chg="add mod ord modGraphic">
          <ac:chgData name="Dennis Bengs" userId="2027b284-e45c-483c-b8f4-e401f2910e4a" providerId="ADAL" clId="{6E686775-3CB8-48A0-A85C-E5C1922E220A}" dt="2023-04-13T15:28:05.650" v="2794"/>
          <ac:graphicFrameMkLst>
            <pc:docMk/>
            <pc:sldMk cId="3726894933" sldId="257"/>
            <ac:graphicFrameMk id="5" creationId="{0C2EEB0A-C415-40A9-3C71-4F30CBD0E50E}"/>
          </ac:graphicFrameMkLst>
        </pc:graphicFrameChg>
        <pc:picChg chg="add del mod">
          <ac:chgData name="Dennis Bengs" userId="2027b284-e45c-483c-b8f4-e401f2910e4a" providerId="ADAL" clId="{6E686775-3CB8-48A0-A85C-E5C1922E220A}" dt="2023-04-11T19:33:43.162" v="699" actId="478"/>
          <ac:picMkLst>
            <pc:docMk/>
            <pc:sldMk cId="3726894933" sldId="257"/>
            <ac:picMk id="4" creationId="{FF4A2043-D209-5F0B-1D0F-9177C01857F9}"/>
          </ac:picMkLst>
        </pc:picChg>
        <pc:picChg chg="add del mod">
          <ac:chgData name="Dennis Bengs" userId="2027b284-e45c-483c-b8f4-e401f2910e4a" providerId="ADAL" clId="{6E686775-3CB8-48A0-A85C-E5C1922E220A}" dt="2023-04-11T16:32:53.269" v="276" actId="478"/>
          <ac:picMkLst>
            <pc:docMk/>
            <pc:sldMk cId="3726894933" sldId="257"/>
            <ac:picMk id="12" creationId="{A75FD9A2-BF58-4729-DE24-68D97B3F1DD5}"/>
          </ac:picMkLst>
        </pc:picChg>
        <pc:picChg chg="add del mod">
          <ac:chgData name="Dennis Bengs" userId="2027b284-e45c-483c-b8f4-e401f2910e4a" providerId="ADAL" clId="{6E686775-3CB8-48A0-A85C-E5C1922E220A}" dt="2023-04-11T16:27:40.211" v="241" actId="21"/>
          <ac:picMkLst>
            <pc:docMk/>
            <pc:sldMk cId="3726894933" sldId="257"/>
            <ac:picMk id="14" creationId="{4A321793-991B-4F40-0672-472C1EA5FF3D}"/>
          </ac:picMkLst>
        </pc:picChg>
        <pc:picChg chg="add del mod">
          <ac:chgData name="Dennis Bengs" userId="2027b284-e45c-483c-b8f4-e401f2910e4a" providerId="ADAL" clId="{6E686775-3CB8-48A0-A85C-E5C1922E220A}" dt="2023-04-11T16:32:53.269" v="276" actId="478"/>
          <ac:picMkLst>
            <pc:docMk/>
            <pc:sldMk cId="3726894933" sldId="257"/>
            <ac:picMk id="15" creationId="{9A7D3666-E7C1-DD05-1537-FD704D08645D}"/>
          </ac:picMkLst>
        </pc:picChg>
        <pc:picChg chg="add del mod">
          <ac:chgData name="Dennis Bengs" userId="2027b284-e45c-483c-b8f4-e401f2910e4a" providerId="ADAL" clId="{6E686775-3CB8-48A0-A85C-E5C1922E220A}" dt="2023-04-11T16:32:53.269" v="276" actId="478"/>
          <ac:picMkLst>
            <pc:docMk/>
            <pc:sldMk cId="3726894933" sldId="257"/>
            <ac:picMk id="16" creationId="{FB21B105-E43C-8A30-0B88-F4821985EDF1}"/>
          </ac:picMkLst>
        </pc:picChg>
        <pc:picChg chg="add del mod">
          <ac:chgData name="Dennis Bengs" userId="2027b284-e45c-483c-b8f4-e401f2910e4a" providerId="ADAL" clId="{6E686775-3CB8-48A0-A85C-E5C1922E220A}" dt="2023-04-11T16:32:53.269" v="276" actId="478"/>
          <ac:picMkLst>
            <pc:docMk/>
            <pc:sldMk cId="3726894933" sldId="257"/>
            <ac:picMk id="17" creationId="{815C15A1-DBC1-70B2-B8C1-8D2AE0880F88}"/>
          </ac:picMkLst>
        </pc:picChg>
        <pc:picChg chg="add del mod">
          <ac:chgData name="Dennis Bengs" userId="2027b284-e45c-483c-b8f4-e401f2910e4a" providerId="ADAL" clId="{6E686775-3CB8-48A0-A85C-E5C1922E220A}" dt="2023-04-11T16:32:53.269" v="276" actId="478"/>
          <ac:picMkLst>
            <pc:docMk/>
            <pc:sldMk cId="3726894933" sldId="257"/>
            <ac:picMk id="18" creationId="{157DA43C-931A-4D6D-7C8B-41EC3D112E9B}"/>
          </ac:picMkLst>
        </pc:picChg>
        <pc:picChg chg="add del mod">
          <ac:chgData name="Dennis Bengs" userId="2027b284-e45c-483c-b8f4-e401f2910e4a" providerId="ADAL" clId="{6E686775-3CB8-48A0-A85C-E5C1922E220A}" dt="2023-04-13T14:21:23.147" v="2679" actId="21"/>
          <ac:picMkLst>
            <pc:docMk/>
            <pc:sldMk cId="3726894933" sldId="257"/>
            <ac:picMk id="19" creationId="{72F65C32-7820-5621-D6A7-17E26A18A43D}"/>
          </ac:picMkLst>
        </pc:picChg>
        <pc:picChg chg="add mod">
          <ac:chgData name="Dennis Bengs" userId="2027b284-e45c-483c-b8f4-e401f2910e4a" providerId="ADAL" clId="{6E686775-3CB8-48A0-A85C-E5C1922E220A}" dt="2023-04-12T12:47:10.735" v="1773" actId="1076"/>
          <ac:picMkLst>
            <pc:docMk/>
            <pc:sldMk cId="3726894933" sldId="257"/>
            <ac:picMk id="20" creationId="{3D59C799-2C9A-FA83-1A84-EDCE01C66A1A}"/>
          </ac:picMkLst>
        </pc:picChg>
        <pc:picChg chg="add del mod">
          <ac:chgData name="Dennis Bengs" userId="2027b284-e45c-483c-b8f4-e401f2910e4a" providerId="ADAL" clId="{6E686775-3CB8-48A0-A85C-E5C1922E220A}" dt="2023-04-13T12:09:20.736" v="2601" actId="478"/>
          <ac:picMkLst>
            <pc:docMk/>
            <pc:sldMk cId="3726894933" sldId="257"/>
            <ac:picMk id="21" creationId="{7B95FE54-CD39-4305-22DF-9388E2B7366E}"/>
          </ac:picMkLst>
        </pc:picChg>
        <pc:picChg chg="add del mod">
          <ac:chgData name="Dennis Bengs" userId="2027b284-e45c-483c-b8f4-e401f2910e4a" providerId="ADAL" clId="{6E686775-3CB8-48A0-A85C-E5C1922E220A}" dt="2023-04-13T12:09:21.168" v="2602" actId="478"/>
          <ac:picMkLst>
            <pc:docMk/>
            <pc:sldMk cId="3726894933" sldId="257"/>
            <ac:picMk id="22" creationId="{54ACE05F-EB80-0717-49FE-DDAA1E6DEF41}"/>
          </ac:picMkLst>
        </pc:picChg>
        <pc:picChg chg="add del mod">
          <ac:chgData name="Dennis Bengs" userId="2027b284-e45c-483c-b8f4-e401f2910e4a" providerId="ADAL" clId="{6E686775-3CB8-48A0-A85C-E5C1922E220A}" dt="2023-04-13T12:09:20.337" v="2600" actId="478"/>
          <ac:picMkLst>
            <pc:docMk/>
            <pc:sldMk cId="3726894933" sldId="257"/>
            <ac:picMk id="23" creationId="{3188BCF2-052C-8283-BB3D-B61218AE6B2C}"/>
          </ac:picMkLst>
        </pc:picChg>
      </pc:sldChg>
      <pc:sldChg chg="new del">
        <pc:chgData name="Dennis Bengs" userId="2027b284-e45c-483c-b8f4-e401f2910e4a" providerId="ADAL" clId="{6E686775-3CB8-48A0-A85C-E5C1922E220A}" dt="2023-04-11T16:29:00.636" v="247" actId="680"/>
        <pc:sldMkLst>
          <pc:docMk/>
          <pc:sldMk cId="1791263537" sldId="258"/>
        </pc:sldMkLst>
      </pc:sldChg>
      <pc:sldChg chg="add del">
        <pc:chgData name="Dennis Bengs" userId="2027b284-e45c-483c-b8f4-e401f2910e4a" providerId="ADAL" clId="{6E686775-3CB8-48A0-A85C-E5C1922E220A}" dt="2023-04-11T19:06:50.223" v="653" actId="2890"/>
        <pc:sldMkLst>
          <pc:docMk/>
          <pc:sldMk cId="2120417723" sldId="258"/>
        </pc:sldMkLst>
      </pc:sldChg>
      <pc:sldChg chg="addSp delSp modSp new del mod ord setBg modClrScheme delDesignElem chgLayout">
        <pc:chgData name="Dennis Bengs" userId="2027b284-e45c-483c-b8f4-e401f2910e4a" providerId="ADAL" clId="{6E686775-3CB8-48A0-A85C-E5C1922E220A}" dt="2023-04-12T13:00:03.108" v="2193" actId="2696"/>
        <pc:sldMkLst>
          <pc:docMk/>
          <pc:sldMk cId="3528533045" sldId="258"/>
        </pc:sldMkLst>
        <pc:spChg chg="add del mod ord">
          <ac:chgData name="Dennis Bengs" userId="2027b284-e45c-483c-b8f4-e401f2910e4a" providerId="ADAL" clId="{6E686775-3CB8-48A0-A85C-E5C1922E220A}" dt="2023-04-12T12:42:52.536" v="1561" actId="700"/>
          <ac:spMkLst>
            <pc:docMk/>
            <pc:sldMk cId="3528533045" sldId="258"/>
            <ac:spMk id="2" creationId="{57AB8CE2-B0D3-20CE-49A2-1ED85BB90978}"/>
          </ac:spMkLst>
        </pc:spChg>
        <pc:spChg chg="del">
          <ac:chgData name="Dennis Bengs" userId="2027b284-e45c-483c-b8f4-e401f2910e4a" providerId="ADAL" clId="{6E686775-3CB8-48A0-A85C-E5C1922E220A}" dt="2023-04-11T19:06:59.395" v="655" actId="700"/>
          <ac:spMkLst>
            <pc:docMk/>
            <pc:sldMk cId="3528533045" sldId="258"/>
            <ac:spMk id="2" creationId="{FCFA3B44-8ECC-D01F-1098-447969E437AE}"/>
          </ac:spMkLst>
        </pc:spChg>
        <pc:spChg chg="del">
          <ac:chgData name="Dennis Bengs" userId="2027b284-e45c-483c-b8f4-e401f2910e4a" providerId="ADAL" clId="{6E686775-3CB8-48A0-A85C-E5C1922E220A}" dt="2023-04-11T19:06:59.395" v="655" actId="700"/>
          <ac:spMkLst>
            <pc:docMk/>
            <pc:sldMk cId="3528533045" sldId="258"/>
            <ac:spMk id="3" creationId="{732F9E5C-A0EE-DA06-8494-C5931FB3ACC9}"/>
          </ac:spMkLst>
        </pc:spChg>
        <pc:spChg chg="add mod ord">
          <ac:chgData name="Dennis Bengs" userId="2027b284-e45c-483c-b8f4-e401f2910e4a" providerId="ADAL" clId="{6E686775-3CB8-48A0-A85C-E5C1922E220A}" dt="2023-04-12T12:42:52.536" v="1561" actId="700"/>
          <ac:spMkLst>
            <pc:docMk/>
            <pc:sldMk cId="3528533045" sldId="258"/>
            <ac:spMk id="3" creationId="{BE0797B5-014F-E424-4DC5-7F46717152ED}"/>
          </ac:spMkLst>
        </pc:spChg>
        <pc:spChg chg="add mod ord">
          <ac:chgData name="Dennis Bengs" userId="2027b284-e45c-483c-b8f4-e401f2910e4a" providerId="ADAL" clId="{6E686775-3CB8-48A0-A85C-E5C1922E220A}" dt="2023-04-12T12:49:48.402" v="1862" actId="6549"/>
          <ac:spMkLst>
            <pc:docMk/>
            <pc:sldMk cId="3528533045" sldId="258"/>
            <ac:spMk id="4" creationId="{DDECFCF1-2C49-8C44-0CB5-705C341C63F7}"/>
          </ac:spMkLst>
        </pc:spChg>
        <pc:spChg chg="add del mod">
          <ac:chgData name="Dennis Bengs" userId="2027b284-e45c-483c-b8f4-e401f2910e4a" providerId="ADAL" clId="{6E686775-3CB8-48A0-A85C-E5C1922E220A}" dt="2023-04-11T19:07:51.176" v="674" actId="478"/>
          <ac:spMkLst>
            <pc:docMk/>
            <pc:sldMk cId="3528533045" sldId="258"/>
            <ac:spMk id="6" creationId="{B33CF36C-F23B-89BF-2270-79FD88054AC9}"/>
          </ac:spMkLst>
        </pc:spChg>
        <pc:spChg chg="add del">
          <ac:chgData name="Dennis Bengs" userId="2027b284-e45c-483c-b8f4-e401f2910e4a" providerId="ADAL" clId="{6E686775-3CB8-48A0-A85C-E5C1922E220A}" dt="2023-04-11T19:07:57.964" v="677" actId="26606"/>
          <ac:spMkLst>
            <pc:docMk/>
            <pc:sldMk cId="3528533045" sldId="258"/>
            <ac:spMk id="9" creationId="{50666DC1-CD27-4874-9484-9D06C59FE4D0}"/>
          </ac:spMkLst>
        </pc:spChg>
        <pc:spChg chg="add del mod ord">
          <ac:chgData name="Dennis Bengs" userId="2027b284-e45c-483c-b8f4-e401f2910e4a" providerId="ADAL" clId="{6E686775-3CB8-48A0-A85C-E5C1922E220A}" dt="2023-04-11T19:35:32.021" v="712" actId="478"/>
          <ac:spMkLst>
            <pc:docMk/>
            <pc:sldMk cId="3528533045" sldId="258"/>
            <ac:spMk id="10" creationId="{C0DBD51C-FCE0-2DC6-F3B6-EA66E9A30358}"/>
          </ac:spMkLst>
        </pc:spChg>
        <pc:spChg chg="add del">
          <ac:chgData name="Dennis Bengs" userId="2027b284-e45c-483c-b8f4-e401f2910e4a" providerId="ADAL" clId="{6E686775-3CB8-48A0-A85C-E5C1922E220A}" dt="2023-04-11T19:07:57.964" v="677" actId="26606"/>
          <ac:spMkLst>
            <pc:docMk/>
            <pc:sldMk cId="3528533045" sldId="258"/>
            <ac:spMk id="11" creationId="{A4BFB0AC-20C5-4491-BA89-85849018CB3E}"/>
          </ac:spMkLst>
        </pc:spChg>
        <pc:spChg chg="add del">
          <ac:chgData name="Dennis Bengs" userId="2027b284-e45c-483c-b8f4-e401f2910e4a" providerId="ADAL" clId="{6E686775-3CB8-48A0-A85C-E5C1922E220A}" dt="2023-04-11T19:07:57.964" v="677" actId="26606"/>
          <ac:spMkLst>
            <pc:docMk/>
            <pc:sldMk cId="3528533045" sldId="258"/>
            <ac:spMk id="13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1T19:07:57.916" v="676" actId="26606"/>
          <ac:spMkLst>
            <pc:docMk/>
            <pc:sldMk cId="3528533045" sldId="258"/>
            <ac:spMk id="1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07:57.916" v="676" actId="26606"/>
          <ac:spMkLst>
            <pc:docMk/>
            <pc:sldMk cId="3528533045" sldId="258"/>
            <ac:spMk id="20" creationId="{0BE66D35-6371-4809-9433-1EBF879150EC}"/>
          </ac:spMkLst>
        </pc:spChg>
        <pc:spChg chg="add del">
          <ac:chgData name="Dennis Bengs" userId="2027b284-e45c-483c-b8f4-e401f2910e4a" providerId="ADAL" clId="{6E686775-3CB8-48A0-A85C-E5C1922E220A}" dt="2023-04-11T19:07:57.916" v="676" actId="26606"/>
          <ac:spMkLst>
            <pc:docMk/>
            <pc:sldMk cId="3528533045" sldId="258"/>
            <ac:spMk id="22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2T12:42:45.943" v="1560" actId="700"/>
          <ac:spMkLst>
            <pc:docMk/>
            <pc:sldMk cId="3528533045" sldId="258"/>
            <ac:spMk id="2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42:45.943" v="1560" actId="700"/>
          <ac:spMkLst>
            <pc:docMk/>
            <pc:sldMk cId="3528533045" sldId="258"/>
            <ac:spMk id="29" creationId="{A8885DF3-3C26-4448-BE78-9D9A216C82E0}"/>
          </ac:spMkLst>
        </pc:spChg>
        <pc:spChg chg="add del">
          <ac:chgData name="Dennis Bengs" userId="2027b284-e45c-483c-b8f4-e401f2910e4a" providerId="ADAL" clId="{6E686775-3CB8-48A0-A85C-E5C1922E220A}" dt="2023-04-12T12:42:45.943" v="1560" actId="700"/>
          <ac:spMkLst>
            <pc:docMk/>
            <pc:sldMk cId="3528533045" sldId="258"/>
            <ac:spMk id="32" creationId="{72EF3F9A-9717-4ACB-A30D-96694842C4F7}"/>
          </ac:spMkLst>
        </pc:spChg>
        <pc:grpChg chg="add del">
          <ac:chgData name="Dennis Bengs" userId="2027b284-e45c-483c-b8f4-e401f2910e4a" providerId="ADAL" clId="{6E686775-3CB8-48A0-A85C-E5C1922E220A}" dt="2023-04-11T19:07:57.916" v="676" actId="26606"/>
          <ac:grpSpMkLst>
            <pc:docMk/>
            <pc:sldMk cId="3528533045" sldId="258"/>
            <ac:grpSpMk id="24" creationId="{0EB82B4C-9249-4CFC-A372-7B0FF5E36EA8}"/>
          </ac:grpSpMkLst>
        </pc:grpChg>
        <pc:grpChg chg="add del">
          <ac:chgData name="Dennis Bengs" userId="2027b284-e45c-483c-b8f4-e401f2910e4a" providerId="ADAL" clId="{6E686775-3CB8-48A0-A85C-E5C1922E220A}" dt="2023-04-12T12:42:45.943" v="1560" actId="700"/>
          <ac:grpSpMkLst>
            <pc:docMk/>
            <pc:sldMk cId="3528533045" sldId="258"/>
            <ac:grpSpMk id="30" creationId="{B5065D03-E42E-494E-A2BF-BDA44515CE1A}"/>
          </ac:grpSpMkLst>
        </pc:grpChg>
        <pc:graphicFrameChg chg="add del mod modGraphic">
          <ac:chgData name="Dennis Bengs" userId="2027b284-e45c-483c-b8f4-e401f2910e4a" providerId="ADAL" clId="{6E686775-3CB8-48A0-A85C-E5C1922E220A}" dt="2023-04-12T11:26:55.660" v="936" actId="478"/>
          <ac:graphicFrameMkLst>
            <pc:docMk/>
            <pc:sldMk cId="3528533045" sldId="258"/>
            <ac:graphicFrameMk id="5" creationId="{F01A3350-5A38-0E47-00AB-E31FF516EB22}"/>
          </ac:graphicFrameMkLst>
        </pc:graphicFrameChg>
        <pc:picChg chg="add del mod">
          <ac:chgData name="Dennis Bengs" userId="2027b284-e45c-483c-b8f4-e401f2910e4a" providerId="ADAL" clId="{6E686775-3CB8-48A0-A85C-E5C1922E220A}" dt="2023-04-11T19:39:54.588" v="716" actId="478"/>
          <ac:picMkLst>
            <pc:docMk/>
            <pc:sldMk cId="3528533045" sldId="258"/>
            <ac:picMk id="8" creationId="{6F3A299D-D44A-7EEB-C571-5D0AFA884474}"/>
          </ac:picMkLst>
        </pc:picChg>
        <pc:picChg chg="add del mod">
          <ac:chgData name="Dennis Bengs" userId="2027b284-e45c-483c-b8f4-e401f2910e4a" providerId="ADAL" clId="{6E686775-3CB8-48A0-A85C-E5C1922E220A}" dt="2023-04-11T19:35:07.359" v="702" actId="478"/>
          <ac:picMkLst>
            <pc:docMk/>
            <pc:sldMk cId="3528533045" sldId="258"/>
            <ac:picMk id="14" creationId="{DF129804-C966-CE31-D91E-89C78BF66388}"/>
          </ac:picMkLst>
        </pc:picChg>
        <pc:picChg chg="add del mod">
          <ac:chgData name="Dennis Bengs" userId="2027b284-e45c-483c-b8f4-e401f2910e4a" providerId="ADAL" clId="{6E686775-3CB8-48A0-A85C-E5C1922E220A}" dt="2023-04-11T19:35:32.901" v="714" actId="22"/>
          <ac:picMkLst>
            <pc:docMk/>
            <pc:sldMk cId="3528533045" sldId="258"/>
            <ac:picMk id="16" creationId="{87D7F016-114F-C614-08F5-9BB7A83A2E51}"/>
          </ac:picMkLst>
        </pc:picChg>
        <pc:picChg chg="add del mod">
          <ac:chgData name="Dennis Bengs" userId="2027b284-e45c-483c-b8f4-e401f2910e4a" providerId="ADAL" clId="{6E686775-3CB8-48A0-A85C-E5C1922E220A}" dt="2023-04-12T11:26:57.943" v="937" actId="478"/>
          <ac:picMkLst>
            <pc:docMk/>
            <pc:sldMk cId="3528533045" sldId="258"/>
            <ac:picMk id="19" creationId="{CB523179-69F8-AE9E-BD0E-D636D12A3FFF}"/>
          </ac:picMkLst>
        </pc:picChg>
      </pc:sldChg>
      <pc:sldChg chg="modSp add del mod">
        <pc:chgData name="Dennis Bengs" userId="2027b284-e45c-483c-b8f4-e401f2910e4a" providerId="ADAL" clId="{6E686775-3CB8-48A0-A85C-E5C1922E220A}" dt="2023-04-11T19:49:25.540" v="769" actId="2696"/>
        <pc:sldMkLst>
          <pc:docMk/>
          <pc:sldMk cId="2605937814" sldId="259"/>
        </pc:sldMkLst>
        <pc:spChg chg="mod">
          <ac:chgData name="Dennis Bengs" userId="2027b284-e45c-483c-b8f4-e401f2910e4a" providerId="ADAL" clId="{6E686775-3CB8-48A0-A85C-E5C1922E220A}" dt="2023-04-11T19:45:08.680" v="744" actId="20577"/>
          <ac:spMkLst>
            <pc:docMk/>
            <pc:sldMk cId="2605937814" sldId="259"/>
            <ac:spMk id="4" creationId="{DDECFCF1-2C49-8C44-0CB5-705C341C63F7}"/>
          </ac:spMkLst>
        </pc:spChg>
      </pc:sldChg>
      <pc:sldChg chg="addSp delSp modSp new add del mod setBg">
        <pc:chgData name="Dennis Bengs" userId="2027b284-e45c-483c-b8f4-e401f2910e4a" providerId="ADAL" clId="{6E686775-3CB8-48A0-A85C-E5C1922E220A}" dt="2023-04-12T11:30:31.405" v="1078" actId="1076"/>
        <pc:sldMkLst>
          <pc:docMk/>
          <pc:sldMk cId="768909651" sldId="260"/>
        </pc:sldMkLst>
        <pc:spChg chg="mod ord">
          <ac:chgData name="Dennis Bengs" userId="2027b284-e45c-483c-b8f4-e401f2910e4a" providerId="ADAL" clId="{6E686775-3CB8-48A0-A85C-E5C1922E220A}" dt="2023-04-12T11:30:31.405" v="1078" actId="1076"/>
          <ac:spMkLst>
            <pc:docMk/>
            <pc:sldMk cId="768909651" sldId="260"/>
            <ac:spMk id="2" creationId="{22579CFB-B3B7-A3B1-1551-B32FCF91E53F}"/>
          </ac:spMkLst>
        </pc:spChg>
        <pc:spChg chg="add del">
          <ac:chgData name="Dennis Bengs" userId="2027b284-e45c-483c-b8f4-e401f2910e4a" providerId="ADAL" clId="{6E686775-3CB8-48A0-A85C-E5C1922E220A}" dt="2023-04-11T19:50:09.971" v="771" actId="26606"/>
          <ac:spMkLst>
            <pc:docMk/>
            <pc:sldMk cId="768909651" sldId="260"/>
            <ac:spMk id="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0:09.971" v="771" actId="26606"/>
          <ac:spMkLst>
            <pc:docMk/>
            <pc:sldMk cId="768909651" sldId="260"/>
            <ac:spMk id="9" creationId="{8B76DB03-AFEC-47B4-9A89-56EE4C920A04}"/>
          </ac:spMkLst>
        </pc:spChg>
        <pc:spChg chg="add del">
          <ac:chgData name="Dennis Bengs" userId="2027b284-e45c-483c-b8f4-e401f2910e4a" providerId="ADAL" clId="{6E686775-3CB8-48A0-A85C-E5C1922E220A}" dt="2023-04-11T19:50:09.971" v="771" actId="26606"/>
          <ac:spMkLst>
            <pc:docMk/>
            <pc:sldMk cId="768909651" sldId="260"/>
            <ac:spMk id="11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1T19:51:03.520" v="780" actId="26606"/>
          <ac:spMkLst>
            <pc:docMk/>
            <pc:sldMk cId="768909651" sldId="260"/>
            <ac:spMk id="16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1:03.520" v="780" actId="26606"/>
          <ac:spMkLst>
            <pc:docMk/>
            <pc:sldMk cId="768909651" sldId="260"/>
            <ac:spMk id="17" creationId="{402A0ED0-83DD-48E3-A0C8-B01DFC2C8ECA}"/>
          </ac:spMkLst>
        </pc:spChg>
        <pc:spChg chg="add del">
          <ac:chgData name="Dennis Bengs" userId="2027b284-e45c-483c-b8f4-e401f2910e4a" providerId="ADAL" clId="{6E686775-3CB8-48A0-A85C-E5C1922E220A}" dt="2023-04-11T19:51:03.520" v="780" actId="26606"/>
          <ac:spMkLst>
            <pc:docMk/>
            <pc:sldMk cId="768909651" sldId="260"/>
            <ac:spMk id="18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1T19:50:38.383" v="775" actId="26606"/>
          <ac:spMkLst>
            <pc:docMk/>
            <pc:sldMk cId="768909651" sldId="260"/>
            <ac:spMk id="23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0:38.383" v="775" actId="26606"/>
          <ac:spMkLst>
            <pc:docMk/>
            <pc:sldMk cId="768909651" sldId="260"/>
            <ac:spMk id="25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1T19:50:38.383" v="775" actId="26606"/>
          <ac:spMkLst>
            <pc:docMk/>
            <pc:sldMk cId="768909651" sldId="260"/>
            <ac:spMk id="27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1T19:50:57.473" v="777" actId="26606"/>
          <ac:spMkLst>
            <pc:docMk/>
            <pc:sldMk cId="768909651" sldId="260"/>
            <ac:spMk id="29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0:57.473" v="777" actId="26606"/>
          <ac:spMkLst>
            <pc:docMk/>
            <pc:sldMk cId="768909651" sldId="260"/>
            <ac:spMk id="30" creationId="{4D90D76C-184F-4A96-8FE8-1114F8EE1F56}"/>
          </ac:spMkLst>
        </pc:spChg>
        <pc:spChg chg="add del">
          <ac:chgData name="Dennis Bengs" userId="2027b284-e45c-483c-b8f4-e401f2910e4a" providerId="ADAL" clId="{6E686775-3CB8-48A0-A85C-E5C1922E220A}" dt="2023-04-11T19:50:57.473" v="777" actId="26606"/>
          <ac:spMkLst>
            <pc:docMk/>
            <pc:sldMk cId="768909651" sldId="260"/>
            <ac:spMk id="31" creationId="{2F9DE355-E8A7-498B-A6A0-54D03B953F89}"/>
          </ac:spMkLst>
        </pc:spChg>
        <pc:spChg chg="add del">
          <ac:chgData name="Dennis Bengs" userId="2027b284-e45c-483c-b8f4-e401f2910e4a" providerId="ADAL" clId="{6E686775-3CB8-48A0-A85C-E5C1922E220A}" dt="2023-04-11T19:51:03.520" v="779" actId="26606"/>
          <ac:spMkLst>
            <pc:docMk/>
            <pc:sldMk cId="768909651" sldId="260"/>
            <ac:spMk id="33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1:03.520" v="779" actId="26606"/>
          <ac:spMkLst>
            <pc:docMk/>
            <pc:sldMk cId="768909651" sldId="260"/>
            <ac:spMk id="34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1T19:51:03.520" v="779" actId="26606"/>
          <ac:spMkLst>
            <pc:docMk/>
            <pc:sldMk cId="768909651" sldId="260"/>
            <ac:spMk id="35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1T19:52:49.079" v="795" actId="26606"/>
          <ac:spMkLst>
            <pc:docMk/>
            <pc:sldMk cId="768909651" sldId="260"/>
            <ac:spMk id="3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49.079" v="795" actId="26606"/>
          <ac:spMkLst>
            <pc:docMk/>
            <pc:sldMk cId="768909651" sldId="260"/>
            <ac:spMk id="38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1T19:52:49.079" v="795" actId="26606"/>
          <ac:spMkLst>
            <pc:docMk/>
            <pc:sldMk cId="768909651" sldId="260"/>
            <ac:spMk id="39" creationId="{095830D2-F2AE-4DD8-B586-89B0977916FF}"/>
          </ac:spMkLst>
        </pc:spChg>
        <pc:spChg chg="add del">
          <ac:chgData name="Dennis Bengs" userId="2027b284-e45c-483c-b8f4-e401f2910e4a" providerId="ADAL" clId="{6E686775-3CB8-48A0-A85C-E5C1922E220A}" dt="2023-04-11T19:52:25.512" v="784" actId="26606"/>
          <ac:spMkLst>
            <pc:docMk/>
            <pc:sldMk cId="768909651" sldId="260"/>
            <ac:spMk id="44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25.512" v="784" actId="26606"/>
          <ac:spMkLst>
            <pc:docMk/>
            <pc:sldMk cId="768909651" sldId="260"/>
            <ac:spMk id="46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1T19:52:25.512" v="784" actId="26606"/>
          <ac:spMkLst>
            <pc:docMk/>
            <pc:sldMk cId="768909651" sldId="260"/>
            <ac:spMk id="48" creationId="{095830D2-F2AE-4DD8-B586-89B0977916FF}"/>
          </ac:spMkLst>
        </pc:spChg>
        <pc:spChg chg="add del">
          <ac:chgData name="Dennis Bengs" userId="2027b284-e45c-483c-b8f4-e401f2910e4a" providerId="ADAL" clId="{6E686775-3CB8-48A0-A85C-E5C1922E220A}" dt="2023-04-11T19:52:25.762" v="786" actId="26606"/>
          <ac:spMkLst>
            <pc:docMk/>
            <pc:sldMk cId="768909651" sldId="260"/>
            <ac:spMk id="50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25.762" v="786" actId="26606"/>
          <ac:spMkLst>
            <pc:docMk/>
            <pc:sldMk cId="768909651" sldId="260"/>
            <ac:spMk id="51" creationId="{0BE66D35-6371-4809-9433-1EBF879150EC}"/>
          </ac:spMkLst>
        </pc:spChg>
        <pc:spChg chg="add del">
          <ac:chgData name="Dennis Bengs" userId="2027b284-e45c-483c-b8f4-e401f2910e4a" providerId="ADAL" clId="{6E686775-3CB8-48A0-A85C-E5C1922E220A}" dt="2023-04-11T19:52:25.762" v="786" actId="26606"/>
          <ac:spMkLst>
            <pc:docMk/>
            <pc:sldMk cId="768909651" sldId="260"/>
            <ac:spMk id="52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1T19:52:37.066" v="788" actId="26606"/>
          <ac:spMkLst>
            <pc:docMk/>
            <pc:sldMk cId="768909651" sldId="260"/>
            <ac:spMk id="54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37.066" v="788" actId="26606"/>
          <ac:spMkLst>
            <pc:docMk/>
            <pc:sldMk cId="768909651" sldId="260"/>
            <ac:spMk id="55" creationId="{4D90D76C-184F-4A96-8FE8-1114F8EE1F56}"/>
          </ac:spMkLst>
        </pc:spChg>
        <pc:spChg chg="add del">
          <ac:chgData name="Dennis Bengs" userId="2027b284-e45c-483c-b8f4-e401f2910e4a" providerId="ADAL" clId="{6E686775-3CB8-48A0-A85C-E5C1922E220A}" dt="2023-04-11T19:52:37.066" v="788" actId="26606"/>
          <ac:spMkLst>
            <pc:docMk/>
            <pc:sldMk cId="768909651" sldId="260"/>
            <ac:spMk id="56" creationId="{2F9DE355-E8A7-498B-A6A0-54D03B953F89}"/>
          </ac:spMkLst>
        </pc:spChg>
        <pc:spChg chg="add del">
          <ac:chgData name="Dennis Bengs" userId="2027b284-e45c-483c-b8f4-e401f2910e4a" providerId="ADAL" clId="{6E686775-3CB8-48A0-A85C-E5C1922E220A}" dt="2023-04-11T19:52:38.222" v="790" actId="26606"/>
          <ac:spMkLst>
            <pc:docMk/>
            <pc:sldMk cId="768909651" sldId="260"/>
            <ac:spMk id="5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38.222" v="790" actId="26606"/>
          <ac:spMkLst>
            <pc:docMk/>
            <pc:sldMk cId="768909651" sldId="260"/>
            <ac:spMk id="59" creationId="{958792C8-CDC2-4839-86AD-5627A395A36B}"/>
          </ac:spMkLst>
        </pc:spChg>
        <pc:spChg chg="add del">
          <ac:chgData name="Dennis Bengs" userId="2027b284-e45c-483c-b8f4-e401f2910e4a" providerId="ADAL" clId="{6E686775-3CB8-48A0-A85C-E5C1922E220A}" dt="2023-04-11T19:52:38.222" v="790" actId="26606"/>
          <ac:spMkLst>
            <pc:docMk/>
            <pc:sldMk cId="768909651" sldId="260"/>
            <ac:spMk id="60" creationId="{F5BACC71-7DFE-408F-9DAB-6ECA56457341}"/>
          </ac:spMkLst>
        </pc:spChg>
        <pc:spChg chg="add del">
          <ac:chgData name="Dennis Bengs" userId="2027b284-e45c-483c-b8f4-e401f2910e4a" providerId="ADAL" clId="{6E686775-3CB8-48A0-A85C-E5C1922E220A}" dt="2023-04-11T19:52:38.222" v="790" actId="26606"/>
          <ac:spMkLst>
            <pc:docMk/>
            <pc:sldMk cId="768909651" sldId="260"/>
            <ac:spMk id="61" creationId="{83F210A8-EF6F-47E1-B81B-20739CFF7663}"/>
          </ac:spMkLst>
        </pc:spChg>
        <pc:spChg chg="add del">
          <ac:chgData name="Dennis Bengs" userId="2027b284-e45c-483c-b8f4-e401f2910e4a" providerId="ADAL" clId="{6E686775-3CB8-48A0-A85C-E5C1922E220A}" dt="2023-04-11T19:52:46.500" v="792" actId="26606"/>
          <ac:spMkLst>
            <pc:docMk/>
            <pc:sldMk cId="768909651" sldId="260"/>
            <ac:spMk id="63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46.500" v="792" actId="26606"/>
          <ac:spMkLst>
            <pc:docMk/>
            <pc:sldMk cId="768909651" sldId="260"/>
            <ac:spMk id="64" creationId="{A8885DF3-3C26-4448-BE78-9D9A216C82E0}"/>
          </ac:spMkLst>
        </pc:spChg>
        <pc:spChg chg="add del">
          <ac:chgData name="Dennis Bengs" userId="2027b284-e45c-483c-b8f4-e401f2910e4a" providerId="ADAL" clId="{6E686775-3CB8-48A0-A85C-E5C1922E220A}" dt="2023-04-11T19:52:46.500" v="792" actId="26606"/>
          <ac:spMkLst>
            <pc:docMk/>
            <pc:sldMk cId="768909651" sldId="260"/>
            <ac:spMk id="65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1T19:52:49.063" v="794" actId="26606"/>
          <ac:spMkLst>
            <pc:docMk/>
            <pc:sldMk cId="768909651" sldId="260"/>
            <ac:spMk id="6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1T19:52:49.063" v="794" actId="26606"/>
          <ac:spMkLst>
            <pc:docMk/>
            <pc:sldMk cId="768909651" sldId="260"/>
            <ac:spMk id="68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1T19:52:49.063" v="794" actId="26606"/>
          <ac:spMkLst>
            <pc:docMk/>
            <pc:sldMk cId="768909651" sldId="260"/>
            <ac:spMk id="69" creationId="{095830D2-F2AE-4DD8-B586-89B0977916FF}"/>
          </ac:spMkLst>
        </pc:spChg>
        <pc:spChg chg="add del">
          <ac:chgData name="Dennis Bengs" userId="2027b284-e45c-483c-b8f4-e401f2910e4a" providerId="ADAL" clId="{6E686775-3CB8-48A0-A85C-E5C1922E220A}" dt="2023-04-12T11:30:22.816" v="1075" actId="26606"/>
          <ac:spMkLst>
            <pc:docMk/>
            <pc:sldMk cId="768909651" sldId="260"/>
            <ac:spMk id="71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1:30:22.816" v="1075" actId="26606"/>
          <ac:spMkLst>
            <pc:docMk/>
            <pc:sldMk cId="768909651" sldId="260"/>
            <ac:spMk id="72" creationId="{4D90D76C-184F-4A96-8FE8-1114F8EE1F56}"/>
          </ac:spMkLst>
        </pc:spChg>
        <pc:spChg chg="add del">
          <ac:chgData name="Dennis Bengs" userId="2027b284-e45c-483c-b8f4-e401f2910e4a" providerId="ADAL" clId="{6E686775-3CB8-48A0-A85C-E5C1922E220A}" dt="2023-04-12T11:30:22.816" v="1075" actId="26606"/>
          <ac:spMkLst>
            <pc:docMk/>
            <pc:sldMk cId="768909651" sldId="260"/>
            <ac:spMk id="73" creationId="{2F9DE355-E8A7-498B-A6A0-54D03B953F89}"/>
          </ac:spMkLst>
        </pc:spChg>
        <pc:spChg chg="add del">
          <ac:chgData name="Dennis Bengs" userId="2027b284-e45c-483c-b8f4-e401f2910e4a" providerId="ADAL" clId="{6E686775-3CB8-48A0-A85C-E5C1922E220A}" dt="2023-04-12T11:30:22.816" v="1075" actId="26606"/>
          <ac:spMkLst>
            <pc:docMk/>
            <pc:sldMk cId="768909651" sldId="260"/>
            <ac:spMk id="75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1:30:22.816" v="1075" actId="26606"/>
          <ac:spMkLst>
            <pc:docMk/>
            <pc:sldMk cId="768909651" sldId="260"/>
            <ac:spMk id="76" creationId="{26811A6C-040C-4C5A-8FF3-63EC6CC4015F}"/>
          </ac:spMkLst>
        </pc:spChg>
        <pc:spChg chg="add del">
          <ac:chgData name="Dennis Bengs" userId="2027b284-e45c-483c-b8f4-e401f2910e4a" providerId="ADAL" clId="{6E686775-3CB8-48A0-A85C-E5C1922E220A}" dt="2023-04-12T06:58:54.700" v="860" actId="26606"/>
          <ac:spMkLst>
            <pc:docMk/>
            <pc:sldMk cId="768909651" sldId="260"/>
            <ac:spMk id="7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06:58:54.700" v="860" actId="26606"/>
          <ac:spMkLst>
            <pc:docMk/>
            <pc:sldMk cId="768909651" sldId="260"/>
            <ac:spMk id="80" creationId="{7C20232A-8ACD-49B1-AA46-DBC67EC819A1}"/>
          </ac:spMkLst>
        </pc:spChg>
        <pc:spChg chg="add del">
          <ac:chgData name="Dennis Bengs" userId="2027b284-e45c-483c-b8f4-e401f2910e4a" providerId="ADAL" clId="{6E686775-3CB8-48A0-A85C-E5C1922E220A}" dt="2023-04-12T06:58:54.700" v="860" actId="26606"/>
          <ac:spMkLst>
            <pc:docMk/>
            <pc:sldMk cId="768909651" sldId="260"/>
            <ac:spMk id="82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2T11:30:22.816" v="1075" actId="26606"/>
          <ac:spMkLst>
            <pc:docMk/>
            <pc:sldMk cId="768909651" sldId="260"/>
            <ac:spMk id="86" creationId="{72EF3F9A-9717-4ACB-A30D-96694842C4F7}"/>
          </ac:spMkLst>
        </pc:spChg>
        <pc:grpChg chg="add del">
          <ac:chgData name="Dennis Bengs" userId="2027b284-e45c-483c-b8f4-e401f2910e4a" providerId="ADAL" clId="{6E686775-3CB8-48A0-A85C-E5C1922E220A}" dt="2023-04-11T19:51:03.520" v="780" actId="26606"/>
          <ac:grpSpMkLst>
            <pc:docMk/>
            <pc:sldMk cId="768909651" sldId="260"/>
            <ac:grpSpMk id="13" creationId="{E3392D75-76AA-4065-A012-7E82B563661A}"/>
          </ac:grpSpMkLst>
        </pc:grpChg>
        <pc:grpChg chg="add del">
          <ac:chgData name="Dennis Bengs" userId="2027b284-e45c-483c-b8f4-e401f2910e4a" providerId="ADAL" clId="{6E686775-3CB8-48A0-A85C-E5C1922E220A}" dt="2023-04-12T11:30:22.816" v="1075" actId="26606"/>
          <ac:grpSpMkLst>
            <pc:docMk/>
            <pc:sldMk cId="768909651" sldId="260"/>
            <ac:grpSpMk id="77" creationId="{7FC27906-3491-4D48-A4BD-F9C88381A31C}"/>
          </ac:grpSpMkLst>
        </pc:grpChg>
        <pc:grpChg chg="add del">
          <ac:chgData name="Dennis Bengs" userId="2027b284-e45c-483c-b8f4-e401f2910e4a" providerId="ADAL" clId="{6E686775-3CB8-48A0-A85C-E5C1922E220A}" dt="2023-04-12T06:58:54.700" v="860" actId="26606"/>
          <ac:grpSpMkLst>
            <pc:docMk/>
            <pc:sldMk cId="768909651" sldId="260"/>
            <ac:grpSpMk id="84" creationId="{F00FE69B-94F5-4E9F-B0B0-3BA1044F526A}"/>
          </ac:grpSpMkLst>
        </pc:grpChg>
        <pc:picChg chg="add del mod">
          <ac:chgData name="Dennis Bengs" userId="2027b284-e45c-483c-b8f4-e401f2910e4a" providerId="ADAL" clId="{6E686775-3CB8-48A0-A85C-E5C1922E220A}" dt="2023-04-11T19:52:21.947" v="781" actId="478"/>
          <ac:picMkLst>
            <pc:docMk/>
            <pc:sldMk cId="768909651" sldId="260"/>
            <ac:picMk id="4" creationId="{2395FC37-9A87-2D0D-4FF8-FB49A6434B0C}"/>
          </ac:picMkLst>
        </pc:picChg>
        <pc:picChg chg="add del mod">
          <ac:chgData name="Dennis Bengs" userId="2027b284-e45c-483c-b8f4-e401f2910e4a" providerId="ADAL" clId="{6E686775-3CB8-48A0-A85C-E5C1922E220A}" dt="2023-04-12T11:30:22.816" v="1075" actId="26606"/>
          <ac:picMkLst>
            <pc:docMk/>
            <pc:sldMk cId="768909651" sldId="260"/>
            <ac:picMk id="6" creationId="{340FC634-AF7A-6DC3-7E97-C81E53D53C19}"/>
          </ac:picMkLst>
        </pc:picChg>
      </pc:sldChg>
      <pc:sldChg chg="addSp delSp modSp add del mod modClrScheme delDesignElem chgLayout">
        <pc:chgData name="Dennis Bengs" userId="2027b284-e45c-483c-b8f4-e401f2910e4a" providerId="ADAL" clId="{6E686775-3CB8-48A0-A85C-E5C1922E220A}" dt="2023-04-12T06:49:34.613" v="825" actId="2696"/>
        <pc:sldMkLst>
          <pc:docMk/>
          <pc:sldMk cId="214813084" sldId="261"/>
        </pc:sldMkLst>
        <pc:spChg chg="mod ord">
          <ac:chgData name="Dennis Bengs" userId="2027b284-e45c-483c-b8f4-e401f2910e4a" providerId="ADAL" clId="{6E686775-3CB8-48A0-A85C-E5C1922E220A}" dt="2023-04-12T06:48:24.968" v="810" actId="27636"/>
          <ac:spMkLst>
            <pc:docMk/>
            <pc:sldMk cId="214813084" sldId="261"/>
            <ac:spMk id="4" creationId="{DDECFCF1-2C49-8C44-0CB5-705C341C63F7}"/>
          </ac:spMkLst>
        </pc:spChg>
        <pc:spChg chg="add mod ord">
          <ac:chgData name="Dennis Bengs" userId="2027b284-e45c-483c-b8f4-e401f2910e4a" providerId="ADAL" clId="{6E686775-3CB8-48A0-A85C-E5C1922E220A}" dt="2023-04-12T06:48:24.956" v="809" actId="700"/>
          <ac:spMkLst>
            <pc:docMk/>
            <pc:sldMk cId="214813084" sldId="261"/>
            <ac:spMk id="6" creationId="{6906FC52-F256-F899-F6EB-56BA23751567}"/>
          </ac:spMkLst>
        </pc:spChg>
        <pc:spChg chg="del">
          <ac:chgData name="Dennis Bengs" userId="2027b284-e45c-483c-b8f4-e401f2910e4a" providerId="ADAL" clId="{6E686775-3CB8-48A0-A85C-E5C1922E220A}" dt="2023-04-12T06:48:24.956" v="809" actId="700"/>
          <ac:spMkLst>
            <pc:docMk/>
            <pc:sldMk cId="214813084" sldId="261"/>
            <ac:spMk id="28" creationId="{50666DC1-CD27-4874-9484-9D06C59FE4D0}"/>
          </ac:spMkLst>
        </pc:spChg>
        <pc:spChg chg="del">
          <ac:chgData name="Dennis Bengs" userId="2027b284-e45c-483c-b8f4-e401f2910e4a" providerId="ADAL" clId="{6E686775-3CB8-48A0-A85C-E5C1922E220A}" dt="2023-04-12T06:48:24.956" v="809" actId="700"/>
          <ac:spMkLst>
            <pc:docMk/>
            <pc:sldMk cId="214813084" sldId="261"/>
            <ac:spMk id="29" creationId="{A8885DF3-3C26-4448-BE78-9D9A216C82E0}"/>
          </ac:spMkLst>
        </pc:spChg>
        <pc:spChg chg="del">
          <ac:chgData name="Dennis Bengs" userId="2027b284-e45c-483c-b8f4-e401f2910e4a" providerId="ADAL" clId="{6E686775-3CB8-48A0-A85C-E5C1922E220A}" dt="2023-04-12T06:48:24.956" v="809" actId="700"/>
          <ac:spMkLst>
            <pc:docMk/>
            <pc:sldMk cId="214813084" sldId="261"/>
            <ac:spMk id="32" creationId="{72EF3F9A-9717-4ACB-A30D-96694842C4F7}"/>
          </ac:spMkLst>
        </pc:spChg>
        <pc:grpChg chg="del">
          <ac:chgData name="Dennis Bengs" userId="2027b284-e45c-483c-b8f4-e401f2910e4a" providerId="ADAL" clId="{6E686775-3CB8-48A0-A85C-E5C1922E220A}" dt="2023-04-12T06:48:24.956" v="809" actId="700"/>
          <ac:grpSpMkLst>
            <pc:docMk/>
            <pc:sldMk cId="214813084" sldId="261"/>
            <ac:grpSpMk id="30" creationId="{B5065D03-E42E-494E-A2BF-BDA44515CE1A}"/>
          </ac:grpSpMkLst>
        </pc:grpChg>
        <pc:graphicFrameChg chg="del">
          <ac:chgData name="Dennis Bengs" userId="2027b284-e45c-483c-b8f4-e401f2910e4a" providerId="ADAL" clId="{6E686775-3CB8-48A0-A85C-E5C1922E220A}" dt="2023-04-12T06:48:15.965" v="808" actId="478"/>
          <ac:graphicFrameMkLst>
            <pc:docMk/>
            <pc:sldMk cId="214813084" sldId="261"/>
            <ac:graphicFrameMk id="5" creationId="{F01A3350-5A38-0E47-00AB-E31FF516EB22}"/>
          </ac:graphicFrameMkLst>
        </pc:graphicFrameChg>
        <pc:picChg chg="add del mod">
          <ac:chgData name="Dennis Bengs" userId="2027b284-e45c-483c-b8f4-e401f2910e4a" providerId="ADAL" clId="{6E686775-3CB8-48A0-A85C-E5C1922E220A}" dt="2023-04-12T06:48:38.655" v="814" actId="21"/>
          <ac:picMkLst>
            <pc:docMk/>
            <pc:sldMk cId="214813084" sldId="261"/>
            <ac:picMk id="3" creationId="{E880D364-B95D-09A2-712E-C7CB6D8889AD}"/>
          </ac:picMkLst>
        </pc:picChg>
        <pc:picChg chg="del mod">
          <ac:chgData name="Dennis Bengs" userId="2027b284-e45c-483c-b8f4-e401f2910e4a" providerId="ADAL" clId="{6E686775-3CB8-48A0-A85C-E5C1922E220A}" dt="2023-04-12T06:48:13.614" v="806" actId="478"/>
          <ac:picMkLst>
            <pc:docMk/>
            <pc:sldMk cId="214813084" sldId="261"/>
            <ac:picMk id="19" creationId="{CB523179-69F8-AE9E-BD0E-D636D12A3FFF}"/>
          </ac:picMkLst>
        </pc:picChg>
      </pc:sldChg>
      <pc:sldChg chg="addSp delSp modSp new mod ord setBg">
        <pc:chgData name="Dennis Bengs" userId="2027b284-e45c-483c-b8f4-e401f2910e4a" providerId="ADAL" clId="{6E686775-3CB8-48A0-A85C-E5C1922E220A}" dt="2023-04-15T14:50:36.866" v="5332" actId="20577"/>
        <pc:sldMkLst>
          <pc:docMk/>
          <pc:sldMk cId="1979189628" sldId="262"/>
        </pc:sldMkLst>
        <pc:spChg chg="mod ord">
          <ac:chgData name="Dennis Bengs" userId="2027b284-e45c-483c-b8f4-e401f2910e4a" providerId="ADAL" clId="{6E686775-3CB8-48A0-A85C-E5C1922E220A}" dt="2023-04-15T14:50:36.866" v="5332" actId="20577"/>
          <ac:spMkLst>
            <pc:docMk/>
            <pc:sldMk cId="1979189628" sldId="262"/>
            <ac:spMk id="2" creationId="{DDD2F2C9-D117-CBD9-42CB-F5AC04407191}"/>
          </ac:spMkLst>
        </pc:spChg>
        <pc:spChg chg="add del mod">
          <ac:chgData name="Dennis Bengs" userId="2027b284-e45c-483c-b8f4-e401f2910e4a" providerId="ADAL" clId="{6E686775-3CB8-48A0-A85C-E5C1922E220A}" dt="2023-04-13T15:16:51.933" v="2729" actId="478"/>
          <ac:spMkLst>
            <pc:docMk/>
            <pc:sldMk cId="1979189628" sldId="262"/>
            <ac:spMk id="7" creationId="{486ECCD2-B1C7-C0B8-4FFE-2920C1842924}"/>
          </ac:spMkLst>
        </pc:spChg>
        <pc:spChg chg="add del">
          <ac:chgData name="Dennis Bengs" userId="2027b284-e45c-483c-b8f4-e401f2910e4a" providerId="ADAL" clId="{6E686775-3CB8-48A0-A85C-E5C1922E220A}" dt="2023-04-12T06:49:19.218" v="817" actId="26606"/>
          <ac:spMkLst>
            <pc:docMk/>
            <pc:sldMk cId="1979189628" sldId="262"/>
            <ac:spMk id="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06:49:19.218" v="817" actId="26606"/>
          <ac:spMkLst>
            <pc:docMk/>
            <pc:sldMk cId="1979189628" sldId="262"/>
            <ac:spMk id="10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2T06:49:19.218" v="817" actId="26606"/>
          <ac:spMkLst>
            <pc:docMk/>
            <pc:sldMk cId="1979189628" sldId="262"/>
            <ac:spMk id="12" creationId="{095830D2-F2AE-4DD8-B586-89B0977916FF}"/>
          </ac:spMkLst>
        </pc:spChg>
        <pc:spChg chg="add del">
          <ac:chgData name="Dennis Bengs" userId="2027b284-e45c-483c-b8f4-e401f2910e4a" providerId="ADAL" clId="{6E686775-3CB8-48A0-A85C-E5C1922E220A}" dt="2023-04-12T06:49:21.709" v="819" actId="26606"/>
          <ac:spMkLst>
            <pc:docMk/>
            <pc:sldMk cId="1979189628" sldId="262"/>
            <ac:spMk id="14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06:49:21.709" v="819" actId="26606"/>
          <ac:spMkLst>
            <pc:docMk/>
            <pc:sldMk cId="1979189628" sldId="262"/>
            <ac:spMk id="15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2T06:49:21.709" v="819" actId="26606"/>
          <ac:spMkLst>
            <pc:docMk/>
            <pc:sldMk cId="1979189628" sldId="262"/>
            <ac:spMk id="16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2T06:49:28.596" v="821" actId="26606"/>
          <ac:spMkLst>
            <pc:docMk/>
            <pc:sldMk cId="1979189628" sldId="262"/>
            <ac:spMk id="1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06:49:28.596" v="821" actId="26606"/>
          <ac:spMkLst>
            <pc:docMk/>
            <pc:sldMk cId="1979189628" sldId="262"/>
            <ac:spMk id="19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2T06:49:28.596" v="821" actId="26606"/>
          <ac:spMkLst>
            <pc:docMk/>
            <pc:sldMk cId="1979189628" sldId="262"/>
            <ac:spMk id="20" creationId="{32FB28BD-AB2E-4070-AB07-DBD6A265D864}"/>
          </ac:spMkLst>
        </pc:spChg>
        <pc:spChg chg="add del">
          <ac:chgData name="Dennis Bengs" userId="2027b284-e45c-483c-b8f4-e401f2910e4a" providerId="ADAL" clId="{6E686775-3CB8-48A0-A85C-E5C1922E220A}" dt="2023-04-12T06:49:28.596" v="821" actId="26606"/>
          <ac:spMkLst>
            <pc:docMk/>
            <pc:sldMk cId="1979189628" sldId="262"/>
            <ac:spMk id="21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3T15:12:59.301" v="2691" actId="26606"/>
          <ac:spMkLst>
            <pc:docMk/>
            <pc:sldMk cId="1979189628" sldId="262"/>
            <ac:spMk id="23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3T15:12:59.301" v="2691" actId="26606"/>
          <ac:spMkLst>
            <pc:docMk/>
            <pc:sldMk cId="1979189628" sldId="262"/>
            <ac:spMk id="24" creationId="{9BB0F8C9-0037-4A50-853D-AFE6B8F7FA03}"/>
          </ac:spMkLst>
        </pc:spChg>
        <pc:spChg chg="add del">
          <ac:chgData name="Dennis Bengs" userId="2027b284-e45c-483c-b8f4-e401f2910e4a" providerId="ADAL" clId="{6E686775-3CB8-48A0-A85C-E5C1922E220A}" dt="2023-04-13T15:12:59.301" v="2691" actId="26606"/>
          <ac:spMkLst>
            <pc:docMk/>
            <pc:sldMk cId="1979189628" sldId="262"/>
            <ac:spMk id="25" creationId="{5FDFDEE5-CD3A-4491-B5B9-1C26CE2D99AE}"/>
          </ac:spMkLst>
        </pc:spChg>
        <pc:spChg chg="add">
          <ac:chgData name="Dennis Bengs" userId="2027b284-e45c-483c-b8f4-e401f2910e4a" providerId="ADAL" clId="{6E686775-3CB8-48A0-A85C-E5C1922E220A}" dt="2023-04-13T15:12:59.301" v="2691" actId="26606"/>
          <ac:spMkLst>
            <pc:docMk/>
            <pc:sldMk cId="1979189628" sldId="262"/>
            <ac:spMk id="30" creationId="{50666DC1-CD27-4874-9484-9D06C59FE4D0}"/>
          </ac:spMkLst>
        </pc:spChg>
        <pc:spChg chg="add">
          <ac:chgData name="Dennis Bengs" userId="2027b284-e45c-483c-b8f4-e401f2910e4a" providerId="ADAL" clId="{6E686775-3CB8-48A0-A85C-E5C1922E220A}" dt="2023-04-13T15:12:59.301" v="2691" actId="26606"/>
          <ac:spMkLst>
            <pc:docMk/>
            <pc:sldMk cId="1979189628" sldId="262"/>
            <ac:spMk id="32" creationId="{B874FC77-B1AD-4469-830E-1F1D54FBB452}"/>
          </ac:spMkLst>
        </pc:spChg>
        <pc:spChg chg="add">
          <ac:chgData name="Dennis Bengs" userId="2027b284-e45c-483c-b8f4-e401f2910e4a" providerId="ADAL" clId="{6E686775-3CB8-48A0-A85C-E5C1922E220A}" dt="2023-04-13T15:12:59.301" v="2691" actId="26606"/>
          <ac:spMkLst>
            <pc:docMk/>
            <pc:sldMk cId="1979189628" sldId="262"/>
            <ac:spMk id="34" creationId="{A6834A66-723F-4B47-BF01-F6D4B2A1B19E}"/>
          </ac:spMkLst>
        </pc:spChg>
        <pc:picChg chg="add mod">
          <ac:chgData name="Dennis Bengs" userId="2027b284-e45c-483c-b8f4-e401f2910e4a" providerId="ADAL" clId="{6E686775-3CB8-48A0-A85C-E5C1922E220A}" dt="2023-04-13T15:13:39.447" v="2698" actId="1076"/>
          <ac:picMkLst>
            <pc:docMk/>
            <pc:sldMk cId="1979189628" sldId="262"/>
            <ac:picMk id="3" creationId="{6BDC0101-1CD1-3E53-8A74-088971B17FBB}"/>
          </ac:picMkLst>
        </pc:picChg>
        <pc:picChg chg="add mod">
          <ac:chgData name="Dennis Bengs" userId="2027b284-e45c-483c-b8f4-e401f2910e4a" providerId="ADAL" clId="{6E686775-3CB8-48A0-A85C-E5C1922E220A}" dt="2023-04-14T15:23:28.051" v="3872" actId="1076"/>
          <ac:picMkLst>
            <pc:docMk/>
            <pc:sldMk cId="1979189628" sldId="262"/>
            <ac:picMk id="4" creationId="{9DA4664A-0896-69CB-7CF2-FA298911F677}"/>
          </ac:picMkLst>
        </pc:picChg>
        <pc:picChg chg="add mod">
          <ac:chgData name="Dennis Bengs" userId="2027b284-e45c-483c-b8f4-e401f2910e4a" providerId="ADAL" clId="{6E686775-3CB8-48A0-A85C-E5C1922E220A}" dt="2023-04-14T15:23:15.584" v="3868" actId="1076"/>
          <ac:picMkLst>
            <pc:docMk/>
            <pc:sldMk cId="1979189628" sldId="262"/>
            <ac:picMk id="5" creationId="{F7DD78AD-AAB5-E779-73E3-D4A642A04333}"/>
          </ac:picMkLst>
        </pc:picChg>
        <pc:picChg chg="add mod">
          <ac:chgData name="Dennis Bengs" userId="2027b284-e45c-483c-b8f4-e401f2910e4a" providerId="ADAL" clId="{6E686775-3CB8-48A0-A85C-E5C1922E220A}" dt="2023-04-14T15:23:17.324" v="3869" actId="1076"/>
          <ac:picMkLst>
            <pc:docMk/>
            <pc:sldMk cId="1979189628" sldId="262"/>
            <ac:picMk id="6" creationId="{C5806726-D7D1-6ED0-6FD3-662BF0619DF6}"/>
          </ac:picMkLst>
        </pc:picChg>
        <pc:picChg chg="add mod">
          <ac:chgData name="Dennis Bengs" userId="2027b284-e45c-483c-b8f4-e401f2910e4a" providerId="ADAL" clId="{6E686775-3CB8-48A0-A85C-E5C1922E220A}" dt="2023-04-14T15:23:05.850" v="3865" actId="14100"/>
          <ac:picMkLst>
            <pc:docMk/>
            <pc:sldMk cId="1979189628" sldId="262"/>
            <ac:picMk id="8" creationId="{FE2164A8-DDDB-2DA5-4C20-3852EA5CAE72}"/>
          </ac:picMkLst>
        </pc:picChg>
        <pc:picChg chg="add del mod">
          <ac:chgData name="Dennis Bengs" userId="2027b284-e45c-483c-b8f4-e401f2910e4a" providerId="ADAL" clId="{6E686775-3CB8-48A0-A85C-E5C1922E220A}" dt="2023-04-13T15:16:49.871" v="2728" actId="21"/>
          <ac:picMkLst>
            <pc:docMk/>
            <pc:sldMk cId="1979189628" sldId="262"/>
            <ac:picMk id="9" creationId="{F4AD10E0-D2F9-3E63-C9ED-90C7AF2361E5}"/>
          </ac:picMkLst>
        </pc:picChg>
        <pc:picChg chg="add mod">
          <ac:chgData name="Dennis Bengs" userId="2027b284-e45c-483c-b8f4-e401f2910e4a" providerId="ADAL" clId="{6E686775-3CB8-48A0-A85C-E5C1922E220A}" dt="2023-04-14T15:23:11.851" v="3866" actId="1076"/>
          <ac:picMkLst>
            <pc:docMk/>
            <pc:sldMk cId="1979189628" sldId="262"/>
            <ac:picMk id="10" creationId="{3021AC0A-7AB8-250B-1E31-626069FDC550}"/>
          </ac:picMkLst>
        </pc:picChg>
      </pc:sldChg>
      <pc:sldChg chg="addSp delSp modSp new del mod chgLayout">
        <pc:chgData name="Dennis Bengs" userId="2027b284-e45c-483c-b8f4-e401f2910e4a" providerId="ADAL" clId="{6E686775-3CB8-48A0-A85C-E5C1922E220A}" dt="2023-04-12T06:58:54.305" v="859" actId="680"/>
        <pc:sldMkLst>
          <pc:docMk/>
          <pc:sldMk cId="101142098" sldId="263"/>
        </pc:sldMkLst>
        <pc:spChg chg="add del">
          <ac:chgData name="Dennis Bengs" userId="2027b284-e45c-483c-b8f4-e401f2910e4a" providerId="ADAL" clId="{6E686775-3CB8-48A0-A85C-E5C1922E220A}" dt="2023-04-12T06:58:53.920" v="858" actId="700"/>
          <ac:spMkLst>
            <pc:docMk/>
            <pc:sldMk cId="101142098" sldId="263"/>
            <ac:spMk id="2" creationId="{6D5072D8-E49F-7EBC-3AD3-FDE47367E2D1}"/>
          </ac:spMkLst>
        </pc:spChg>
        <pc:spChg chg="add del mod ord">
          <ac:chgData name="Dennis Bengs" userId="2027b284-e45c-483c-b8f4-e401f2910e4a" providerId="ADAL" clId="{6E686775-3CB8-48A0-A85C-E5C1922E220A}" dt="2023-04-12T06:58:53.920" v="858" actId="700"/>
          <ac:spMkLst>
            <pc:docMk/>
            <pc:sldMk cId="101142098" sldId="263"/>
            <ac:spMk id="3" creationId="{42BE2720-7A02-A78B-B7E1-5860A4A746B0}"/>
          </ac:spMkLst>
        </pc:spChg>
      </pc:sldChg>
      <pc:sldChg chg="addSp modSp add mod">
        <pc:chgData name="Dennis Bengs" userId="2027b284-e45c-483c-b8f4-e401f2910e4a" providerId="ADAL" clId="{6E686775-3CB8-48A0-A85C-E5C1922E220A}" dt="2023-04-13T15:28:24.386" v="2797"/>
        <pc:sldMkLst>
          <pc:docMk/>
          <pc:sldMk cId="3333076707" sldId="263"/>
        </pc:sldMkLst>
        <pc:spChg chg="add mod">
          <ac:chgData name="Dennis Bengs" userId="2027b284-e45c-483c-b8f4-e401f2910e4a" providerId="ADAL" clId="{6E686775-3CB8-48A0-A85C-E5C1922E220A}" dt="2023-04-13T14:20:53.943" v="2678" actId="20577"/>
          <ac:spMkLst>
            <pc:docMk/>
            <pc:sldMk cId="3333076707" sldId="263"/>
            <ac:spMk id="2" creationId="{4B81E45A-1D98-04AE-44D1-867D7FBE75DD}"/>
          </ac:spMkLst>
        </pc:spChg>
        <pc:spChg chg="mod">
          <ac:chgData name="Dennis Bengs" userId="2027b284-e45c-483c-b8f4-e401f2910e4a" providerId="ADAL" clId="{6E686775-3CB8-48A0-A85C-E5C1922E220A}" dt="2023-04-12T11:30:48.605" v="1091" actId="20577"/>
          <ac:spMkLst>
            <pc:docMk/>
            <pc:sldMk cId="3333076707" sldId="263"/>
            <ac:spMk id="4" creationId="{DDECFCF1-2C49-8C44-0CB5-705C341C63F7}"/>
          </ac:spMkLst>
        </pc:spChg>
        <pc:graphicFrameChg chg="mod modGraphic">
          <ac:chgData name="Dennis Bengs" userId="2027b284-e45c-483c-b8f4-e401f2910e4a" providerId="ADAL" clId="{6E686775-3CB8-48A0-A85C-E5C1922E220A}" dt="2023-04-13T15:28:24.386" v="2797"/>
          <ac:graphicFrameMkLst>
            <pc:docMk/>
            <pc:sldMk cId="3333076707" sldId="263"/>
            <ac:graphicFrameMk id="5" creationId="{F01A3350-5A38-0E47-00AB-E31FF516EB22}"/>
          </ac:graphicFrameMkLst>
        </pc:graphicFrameChg>
      </pc:sldChg>
      <pc:sldChg chg="addSp delSp modSp new mod ord setBg modClrScheme chgLayout">
        <pc:chgData name="Dennis Bengs" userId="2027b284-e45c-483c-b8f4-e401f2910e4a" providerId="ADAL" clId="{6E686775-3CB8-48A0-A85C-E5C1922E220A}" dt="2023-04-15T14:42:42.692" v="5270" actId="27636"/>
        <pc:sldMkLst>
          <pc:docMk/>
          <pc:sldMk cId="3685860824" sldId="264"/>
        </pc:sldMkLst>
        <pc:spChg chg="mod ord">
          <ac:chgData name="Dennis Bengs" userId="2027b284-e45c-483c-b8f4-e401f2910e4a" providerId="ADAL" clId="{6E686775-3CB8-48A0-A85C-E5C1922E220A}" dt="2023-04-15T14:41:18.050" v="5254" actId="1076"/>
          <ac:spMkLst>
            <pc:docMk/>
            <pc:sldMk cId="3685860824" sldId="264"/>
            <ac:spMk id="2" creationId="{EB77AB35-B4D3-52BF-9F85-49D9E17DEE75}"/>
          </ac:spMkLst>
        </pc:spChg>
        <pc:spChg chg="add del mod ord">
          <ac:chgData name="Dennis Bengs" userId="2027b284-e45c-483c-b8f4-e401f2910e4a" providerId="ADAL" clId="{6E686775-3CB8-48A0-A85C-E5C1922E220A}" dt="2023-04-14T16:54:24.014" v="4678"/>
          <ac:spMkLst>
            <pc:docMk/>
            <pc:sldMk cId="3685860824" sldId="264"/>
            <ac:spMk id="3" creationId="{30F02B5F-3C45-7289-2E1B-6B3EFBC5B7BB}"/>
          </ac:spMkLst>
        </pc:spChg>
        <pc:spChg chg="add mod">
          <ac:chgData name="Dennis Bengs" userId="2027b284-e45c-483c-b8f4-e401f2910e4a" providerId="ADAL" clId="{6E686775-3CB8-48A0-A85C-E5C1922E220A}" dt="2023-04-15T14:42:42.692" v="5270" actId="27636"/>
          <ac:spMkLst>
            <pc:docMk/>
            <pc:sldMk cId="3685860824" sldId="264"/>
            <ac:spMk id="11" creationId="{E331B965-3BA7-2EF8-E7D1-E521017DBB1F}"/>
          </ac:spMkLst>
        </pc:spChg>
        <pc:spChg chg="add">
          <ac:chgData name="Dennis Bengs" userId="2027b284-e45c-483c-b8f4-e401f2910e4a" providerId="ADAL" clId="{6E686775-3CB8-48A0-A85C-E5C1922E220A}" dt="2023-04-14T16:54:49.370" v="4691" actId="26606"/>
          <ac:spMkLst>
            <pc:docMk/>
            <pc:sldMk cId="3685860824" sldId="264"/>
            <ac:spMk id="14" creationId="{F06B261F-632C-43DC-8DC7-7723B368270D}"/>
          </ac:spMkLst>
        </pc:spChg>
        <pc:spChg chg="add">
          <ac:chgData name="Dennis Bengs" userId="2027b284-e45c-483c-b8f4-e401f2910e4a" providerId="ADAL" clId="{6E686775-3CB8-48A0-A85C-E5C1922E220A}" dt="2023-04-14T16:54:49.370" v="4691" actId="26606"/>
          <ac:spMkLst>
            <pc:docMk/>
            <pc:sldMk cId="3685860824" sldId="264"/>
            <ac:spMk id="16" creationId="{4E524C7F-EE50-42C5-9434-7C78CE04445B}"/>
          </ac:spMkLst>
        </pc:spChg>
        <pc:picChg chg="add del mod">
          <ac:chgData name="Dennis Bengs" userId="2027b284-e45c-483c-b8f4-e401f2910e4a" providerId="ADAL" clId="{6E686775-3CB8-48A0-A85C-E5C1922E220A}" dt="2023-04-15T14:41:27.348" v="5257" actId="478"/>
          <ac:picMkLst>
            <pc:docMk/>
            <pc:sldMk cId="3685860824" sldId="264"/>
            <ac:picMk id="4" creationId="{C57102BF-6BE1-CC25-A5C1-058E55F9B4D7}"/>
          </ac:picMkLst>
        </pc:picChg>
        <pc:picChg chg="add del mod">
          <ac:chgData name="Dennis Bengs" userId="2027b284-e45c-483c-b8f4-e401f2910e4a" providerId="ADAL" clId="{6E686775-3CB8-48A0-A85C-E5C1922E220A}" dt="2023-04-15T14:07:52.600" v="4710" actId="478"/>
          <ac:picMkLst>
            <pc:docMk/>
            <pc:sldMk cId="3685860824" sldId="264"/>
            <ac:picMk id="5" creationId="{56CF38D1-A99A-5FD0-808A-60EAA3A5C734}"/>
          </ac:picMkLst>
        </pc:picChg>
        <pc:picChg chg="add mod">
          <ac:chgData name="Dennis Bengs" userId="2027b284-e45c-483c-b8f4-e401f2910e4a" providerId="ADAL" clId="{6E686775-3CB8-48A0-A85C-E5C1922E220A}" dt="2023-04-15T14:41:06.166" v="5251" actId="1076"/>
          <ac:picMkLst>
            <pc:docMk/>
            <pc:sldMk cId="3685860824" sldId="264"/>
            <ac:picMk id="5" creationId="{62FF51BF-70A7-264C-5139-7BC49A621821}"/>
          </ac:picMkLst>
        </pc:picChg>
        <pc:picChg chg="add mod">
          <ac:chgData name="Dennis Bengs" userId="2027b284-e45c-483c-b8f4-e401f2910e4a" providerId="ADAL" clId="{6E686775-3CB8-48A0-A85C-E5C1922E220A}" dt="2023-04-15T14:08:32.721" v="4724" actId="1076"/>
          <ac:picMkLst>
            <pc:docMk/>
            <pc:sldMk cId="3685860824" sldId="264"/>
            <ac:picMk id="7" creationId="{8D9D5129-E59E-1DC2-D042-A05F759251EB}"/>
          </ac:picMkLst>
        </pc:picChg>
        <pc:picChg chg="add mod">
          <ac:chgData name="Dennis Bengs" userId="2027b284-e45c-483c-b8f4-e401f2910e4a" providerId="ADAL" clId="{6E686775-3CB8-48A0-A85C-E5C1922E220A}" dt="2023-04-15T14:08:26.943" v="4722" actId="1076"/>
          <ac:picMkLst>
            <pc:docMk/>
            <pc:sldMk cId="3685860824" sldId="264"/>
            <ac:picMk id="8" creationId="{75D3AE27-08B4-2C8F-1D94-D204C4C94D6A}"/>
          </ac:picMkLst>
        </pc:picChg>
      </pc:sldChg>
      <pc:sldChg chg="addSp modSp add del mod">
        <pc:chgData name="Dennis Bengs" userId="2027b284-e45c-483c-b8f4-e401f2910e4a" providerId="ADAL" clId="{6E686775-3CB8-48A0-A85C-E5C1922E220A}" dt="2023-04-13T15:28:35.992" v="2798"/>
        <pc:sldMkLst>
          <pc:docMk/>
          <pc:sldMk cId="1407272103" sldId="265"/>
        </pc:sldMkLst>
        <pc:spChg chg="mod">
          <ac:chgData name="Dennis Bengs" userId="2027b284-e45c-483c-b8f4-e401f2910e4a" providerId="ADAL" clId="{6E686775-3CB8-48A0-A85C-E5C1922E220A}" dt="2023-04-12T13:06:14.363" v="2378" actId="20577"/>
          <ac:spMkLst>
            <pc:docMk/>
            <pc:sldMk cId="1407272103" sldId="265"/>
            <ac:spMk id="4" creationId="{DDECFCF1-2C49-8C44-0CB5-705C341C63F7}"/>
          </ac:spMkLst>
        </pc:spChg>
        <pc:graphicFrameChg chg="add mod modGraphic">
          <ac:chgData name="Dennis Bengs" userId="2027b284-e45c-483c-b8f4-e401f2910e4a" providerId="ADAL" clId="{6E686775-3CB8-48A0-A85C-E5C1922E220A}" dt="2023-04-13T15:28:35.992" v="2798"/>
          <ac:graphicFrameMkLst>
            <pc:docMk/>
            <pc:sldMk cId="1407272103" sldId="265"/>
            <ac:graphicFrameMk id="2" creationId="{931099A4-A8AB-1B7E-40A4-12471682549D}"/>
          </ac:graphicFrameMkLst>
        </pc:graphicFrameChg>
        <pc:picChg chg="add mod">
          <ac:chgData name="Dennis Bengs" userId="2027b284-e45c-483c-b8f4-e401f2910e4a" providerId="ADAL" clId="{6E686775-3CB8-48A0-A85C-E5C1922E220A}" dt="2023-04-13T14:14:35.484" v="2610" actId="1076"/>
          <ac:picMkLst>
            <pc:docMk/>
            <pc:sldMk cId="1407272103" sldId="265"/>
            <ac:picMk id="5" creationId="{EB588C10-A91A-64AD-257D-0AE8059AD11B}"/>
          </ac:picMkLst>
        </pc:picChg>
      </pc:sldChg>
      <pc:sldChg chg="addSp delSp modSp add mod ord">
        <pc:chgData name="Dennis Bengs" userId="2027b284-e45c-483c-b8f4-e401f2910e4a" providerId="ADAL" clId="{6E686775-3CB8-48A0-A85C-E5C1922E220A}" dt="2023-04-15T14:43:58.917" v="5307" actId="255"/>
        <pc:sldMkLst>
          <pc:docMk/>
          <pc:sldMk cId="2995222901" sldId="266"/>
        </pc:sldMkLst>
        <pc:spChg chg="mod">
          <ac:chgData name="Dennis Bengs" userId="2027b284-e45c-483c-b8f4-e401f2910e4a" providerId="ADAL" clId="{6E686775-3CB8-48A0-A85C-E5C1922E220A}" dt="2023-04-13T16:51:13.350" v="3008" actId="20577"/>
          <ac:spMkLst>
            <pc:docMk/>
            <pc:sldMk cId="2995222901" sldId="266"/>
            <ac:spMk id="2" creationId="{EB77AB35-B4D3-52BF-9F85-49D9E17DEE75}"/>
          </ac:spMkLst>
        </pc:spChg>
        <pc:spChg chg="add mod">
          <ac:chgData name="Dennis Bengs" userId="2027b284-e45c-483c-b8f4-e401f2910e4a" providerId="ADAL" clId="{6E686775-3CB8-48A0-A85C-E5C1922E220A}" dt="2023-04-15T14:43:58.917" v="5307" actId="255"/>
          <ac:spMkLst>
            <pc:docMk/>
            <pc:sldMk cId="2995222901" sldId="266"/>
            <ac:spMk id="6" creationId="{AEFC20CC-D235-BCCA-1CB4-0209C410AE52}"/>
          </ac:spMkLst>
        </pc:spChg>
        <pc:picChg chg="add mod">
          <ac:chgData name="Dennis Bengs" userId="2027b284-e45c-483c-b8f4-e401f2910e4a" providerId="ADAL" clId="{6E686775-3CB8-48A0-A85C-E5C1922E220A}" dt="2023-04-14T16:41:16.913" v="4601" actId="14100"/>
          <ac:picMkLst>
            <pc:docMk/>
            <pc:sldMk cId="2995222901" sldId="266"/>
            <ac:picMk id="4" creationId="{2E584A29-A8A1-EF6F-38C1-6C5F750E34FA}"/>
          </ac:picMkLst>
        </pc:picChg>
        <pc:picChg chg="add del mod">
          <ac:chgData name="Dennis Bengs" userId="2027b284-e45c-483c-b8f4-e401f2910e4a" providerId="ADAL" clId="{6E686775-3CB8-48A0-A85C-E5C1922E220A}" dt="2023-04-13T16:49:25.587" v="2880" actId="478"/>
          <ac:picMkLst>
            <pc:docMk/>
            <pc:sldMk cId="2995222901" sldId="266"/>
            <ac:picMk id="4" creationId="{918C849E-5F2A-5847-CCF4-879799B518A6}"/>
          </ac:picMkLst>
        </pc:picChg>
        <pc:picChg chg="add del mod">
          <ac:chgData name="Dennis Bengs" userId="2027b284-e45c-483c-b8f4-e401f2910e4a" providerId="ADAL" clId="{6E686775-3CB8-48A0-A85C-E5C1922E220A}" dt="2023-04-13T16:43:30.841" v="2812" actId="478"/>
          <ac:picMkLst>
            <pc:docMk/>
            <pc:sldMk cId="2995222901" sldId="266"/>
            <ac:picMk id="5" creationId="{17B83572-F547-FA03-6EE2-C206078E0E8C}"/>
          </ac:picMkLst>
        </pc:picChg>
        <pc:picChg chg="add del mod">
          <ac:chgData name="Dennis Bengs" userId="2027b284-e45c-483c-b8f4-e401f2910e4a" providerId="ADAL" clId="{6E686775-3CB8-48A0-A85C-E5C1922E220A}" dt="2023-04-14T16:41:18.686" v="4605"/>
          <ac:picMkLst>
            <pc:docMk/>
            <pc:sldMk cId="2995222901" sldId="266"/>
            <ac:picMk id="5" creationId="{A7A213EF-ACFD-61B6-0BC4-F54AAFC625CF}"/>
          </ac:picMkLst>
        </pc:picChg>
        <pc:picChg chg="add del mod">
          <ac:chgData name="Dennis Bengs" userId="2027b284-e45c-483c-b8f4-e401f2910e4a" providerId="ADAL" clId="{6E686775-3CB8-48A0-A85C-E5C1922E220A}" dt="2023-04-13T16:49:23.062" v="2879"/>
          <ac:picMkLst>
            <pc:docMk/>
            <pc:sldMk cId="2995222901" sldId="266"/>
            <ac:picMk id="7" creationId="{036C8DC8-6D0C-CFA5-D93F-E822A197F71D}"/>
          </ac:picMkLst>
        </pc:picChg>
      </pc:sldChg>
      <pc:sldChg chg="addSp delSp modSp add mod ord">
        <pc:chgData name="Dennis Bengs" userId="2027b284-e45c-483c-b8f4-e401f2910e4a" providerId="ADAL" clId="{6E686775-3CB8-48A0-A85C-E5C1922E220A}" dt="2023-04-15T14:51:45.053" v="5338"/>
        <pc:sldMkLst>
          <pc:docMk/>
          <pc:sldMk cId="2990161384" sldId="267"/>
        </pc:sldMkLst>
        <pc:spChg chg="mod">
          <ac:chgData name="Dennis Bengs" userId="2027b284-e45c-483c-b8f4-e401f2910e4a" providerId="ADAL" clId="{6E686775-3CB8-48A0-A85C-E5C1922E220A}" dt="2023-04-14T16:25:26.119" v="3889" actId="20577"/>
          <ac:spMkLst>
            <pc:docMk/>
            <pc:sldMk cId="2990161384" sldId="267"/>
            <ac:spMk id="2" creationId="{EB77AB35-B4D3-52BF-9F85-49D9E17DEE75}"/>
          </ac:spMkLst>
        </pc:spChg>
        <pc:spChg chg="add mod">
          <ac:chgData name="Dennis Bengs" userId="2027b284-e45c-483c-b8f4-e401f2910e4a" providerId="ADAL" clId="{6E686775-3CB8-48A0-A85C-E5C1922E220A}" dt="2023-04-15T14:38:40.815" v="5208" actId="14100"/>
          <ac:spMkLst>
            <pc:docMk/>
            <pc:sldMk cId="2990161384" sldId="267"/>
            <ac:spMk id="15" creationId="{046CC90D-8325-069D-556C-042F7DD1A2DF}"/>
          </ac:spMkLst>
        </pc:spChg>
        <pc:picChg chg="add mod">
          <ac:chgData name="Dennis Bengs" userId="2027b284-e45c-483c-b8f4-e401f2910e4a" providerId="ADAL" clId="{6E686775-3CB8-48A0-A85C-E5C1922E220A}" dt="2023-04-14T16:28:41.605" v="3917" actId="1076"/>
          <ac:picMkLst>
            <pc:docMk/>
            <pc:sldMk cId="2990161384" sldId="267"/>
            <ac:picMk id="4" creationId="{EA658F3C-9E47-3073-8C63-C6169C83D0F4}"/>
          </ac:picMkLst>
        </pc:picChg>
        <pc:picChg chg="add mod">
          <ac:chgData name="Dennis Bengs" userId="2027b284-e45c-483c-b8f4-e401f2910e4a" providerId="ADAL" clId="{6E686775-3CB8-48A0-A85C-E5C1922E220A}" dt="2023-04-14T16:29:31.304" v="3933" actId="1076"/>
          <ac:picMkLst>
            <pc:docMk/>
            <pc:sldMk cId="2990161384" sldId="267"/>
            <ac:picMk id="6" creationId="{2D576FC4-C65C-D817-ACBD-91EB8B971A5D}"/>
          </ac:picMkLst>
        </pc:picChg>
        <pc:picChg chg="add mod">
          <ac:chgData name="Dennis Bengs" userId="2027b284-e45c-483c-b8f4-e401f2910e4a" providerId="ADAL" clId="{6E686775-3CB8-48A0-A85C-E5C1922E220A}" dt="2023-04-14T16:29:56.112" v="3941" actId="1076"/>
          <ac:picMkLst>
            <pc:docMk/>
            <pc:sldMk cId="2990161384" sldId="267"/>
            <ac:picMk id="8" creationId="{033E3D4B-65CF-4E3B-646A-A4C42AFCF8BD}"/>
          </ac:picMkLst>
        </pc:picChg>
        <pc:picChg chg="add del mod">
          <ac:chgData name="Dennis Bengs" userId="2027b284-e45c-483c-b8f4-e401f2910e4a" providerId="ADAL" clId="{6E686775-3CB8-48A0-A85C-E5C1922E220A}" dt="2023-04-14T16:29:02.761" v="3926" actId="478"/>
          <ac:picMkLst>
            <pc:docMk/>
            <pc:sldMk cId="2990161384" sldId="267"/>
            <ac:picMk id="10" creationId="{B802AC47-EFE1-0214-62A3-5FA29D659B0A}"/>
          </ac:picMkLst>
        </pc:picChg>
        <pc:picChg chg="add mod">
          <ac:chgData name="Dennis Bengs" userId="2027b284-e45c-483c-b8f4-e401f2910e4a" providerId="ADAL" clId="{6E686775-3CB8-48A0-A85C-E5C1922E220A}" dt="2023-04-14T16:30:01.848" v="3943" actId="14100"/>
          <ac:picMkLst>
            <pc:docMk/>
            <pc:sldMk cId="2990161384" sldId="267"/>
            <ac:picMk id="12" creationId="{02B88A8B-A1CE-E14D-B81E-464BBDB501A9}"/>
          </ac:picMkLst>
        </pc:picChg>
        <pc:picChg chg="add mod">
          <ac:chgData name="Dennis Bengs" userId="2027b284-e45c-483c-b8f4-e401f2910e4a" providerId="ADAL" clId="{6E686775-3CB8-48A0-A85C-E5C1922E220A}" dt="2023-04-14T16:30:07.209" v="3946" actId="1076"/>
          <ac:picMkLst>
            <pc:docMk/>
            <pc:sldMk cId="2990161384" sldId="267"/>
            <ac:picMk id="14" creationId="{3485E5CA-2669-9D84-71A1-1F87C95403FB}"/>
          </ac:picMkLst>
        </pc:picChg>
        <pc:picChg chg="add mod">
          <ac:chgData name="Dennis Bengs" userId="2027b284-e45c-483c-b8f4-e401f2910e4a" providerId="ADAL" clId="{6E686775-3CB8-48A0-A85C-E5C1922E220A}" dt="2023-04-14T16:41:38.374" v="4607" actId="1076"/>
          <ac:picMkLst>
            <pc:docMk/>
            <pc:sldMk cId="2990161384" sldId="267"/>
            <ac:picMk id="16" creationId="{AE0F6BB4-86FE-2FD7-055C-3D73DF39828C}"/>
          </ac:picMkLst>
        </pc:picChg>
      </pc:sldChg>
      <pc:sldChg chg="modSp add del mod ord">
        <pc:chgData name="Dennis Bengs" userId="2027b284-e45c-483c-b8f4-e401f2910e4a" providerId="ADAL" clId="{6E686775-3CB8-48A0-A85C-E5C1922E220A}" dt="2023-04-12T12:34:46.096" v="1425" actId="2696"/>
        <pc:sldMkLst>
          <pc:docMk/>
          <pc:sldMk cId="1530187648" sldId="268"/>
        </pc:sldMkLst>
        <pc:spChg chg="mod">
          <ac:chgData name="Dennis Bengs" userId="2027b284-e45c-483c-b8f4-e401f2910e4a" providerId="ADAL" clId="{6E686775-3CB8-48A0-A85C-E5C1922E220A}" dt="2023-04-12T12:34:18.684" v="1398" actId="20577"/>
          <ac:spMkLst>
            <pc:docMk/>
            <pc:sldMk cId="1530187648" sldId="268"/>
            <ac:spMk id="2" creationId="{EB77AB35-B4D3-52BF-9F85-49D9E17DEE75}"/>
          </ac:spMkLst>
        </pc:spChg>
      </pc:sldChg>
      <pc:sldChg chg="addSp delSp modSp add mod ord">
        <pc:chgData name="Dennis Bengs" userId="2027b284-e45c-483c-b8f4-e401f2910e4a" providerId="ADAL" clId="{6E686775-3CB8-48A0-A85C-E5C1922E220A}" dt="2023-04-15T14:51:48.702" v="5340"/>
        <pc:sldMkLst>
          <pc:docMk/>
          <pc:sldMk cId="3650739312" sldId="269"/>
        </pc:sldMkLst>
        <pc:spChg chg="mod">
          <ac:chgData name="Dennis Bengs" userId="2027b284-e45c-483c-b8f4-e401f2910e4a" providerId="ADAL" clId="{6E686775-3CB8-48A0-A85C-E5C1922E220A}" dt="2023-04-14T12:21:25.488" v="3750" actId="20577"/>
          <ac:spMkLst>
            <pc:docMk/>
            <pc:sldMk cId="3650739312" sldId="269"/>
            <ac:spMk id="2" creationId="{EB77AB35-B4D3-52BF-9F85-49D9E17DEE75}"/>
          </ac:spMkLst>
        </pc:spChg>
        <pc:spChg chg="add del mod">
          <ac:chgData name="Dennis Bengs" userId="2027b284-e45c-483c-b8f4-e401f2910e4a" providerId="ADAL" clId="{6E686775-3CB8-48A0-A85C-E5C1922E220A}" dt="2023-04-14T12:23:16.663" v="3773" actId="478"/>
          <ac:spMkLst>
            <pc:docMk/>
            <pc:sldMk cId="3650739312" sldId="269"/>
            <ac:spMk id="3" creationId="{A3667DF8-E5B6-B65E-822F-497B95990CCE}"/>
          </ac:spMkLst>
        </pc:spChg>
        <pc:spChg chg="add mod">
          <ac:chgData name="Dennis Bengs" userId="2027b284-e45c-483c-b8f4-e401f2910e4a" providerId="ADAL" clId="{6E686775-3CB8-48A0-A85C-E5C1922E220A}" dt="2023-04-14T13:46:17.587" v="3849" actId="1076"/>
          <ac:spMkLst>
            <pc:docMk/>
            <pc:sldMk cId="3650739312" sldId="269"/>
            <ac:spMk id="5" creationId="{1DBEC14E-E7EC-40BF-C16F-1CC058B07D63}"/>
          </ac:spMkLst>
        </pc:spChg>
        <pc:picChg chg="add mod">
          <ac:chgData name="Dennis Bengs" userId="2027b284-e45c-483c-b8f4-e401f2910e4a" providerId="ADAL" clId="{6E686775-3CB8-48A0-A85C-E5C1922E220A}" dt="2023-04-14T14:02:52.272" v="3850" actId="1076"/>
          <ac:picMkLst>
            <pc:docMk/>
            <pc:sldMk cId="3650739312" sldId="269"/>
            <ac:picMk id="4" creationId="{66046019-0517-53CA-FEF4-1479C489E06E}"/>
          </ac:picMkLst>
        </pc:picChg>
        <pc:picChg chg="add mod">
          <ac:chgData name="Dennis Bengs" userId="2027b284-e45c-483c-b8f4-e401f2910e4a" providerId="ADAL" clId="{6E686775-3CB8-48A0-A85C-E5C1922E220A}" dt="2023-04-14T13:46:11.068" v="3848" actId="1076"/>
          <ac:picMkLst>
            <pc:docMk/>
            <pc:sldMk cId="3650739312" sldId="269"/>
            <ac:picMk id="7" creationId="{80EF992D-68DB-6B94-F342-42FDE3AC2D6E}"/>
          </ac:picMkLst>
        </pc:picChg>
      </pc:sldChg>
      <pc:sldChg chg="addSp delSp modSp new mod ord setBg delDesignElem chgLayout">
        <pc:chgData name="Dennis Bengs" userId="2027b284-e45c-483c-b8f4-e401f2910e4a" providerId="ADAL" clId="{6E686775-3CB8-48A0-A85C-E5C1922E220A}" dt="2023-04-15T13:23:00.158" v="4704"/>
        <pc:sldMkLst>
          <pc:docMk/>
          <pc:sldMk cId="3501948295" sldId="270"/>
        </pc:sldMkLst>
        <pc:spChg chg="del mod ord">
          <ac:chgData name="Dennis Bengs" userId="2027b284-e45c-483c-b8f4-e401f2910e4a" providerId="ADAL" clId="{6E686775-3CB8-48A0-A85C-E5C1922E220A}" dt="2023-04-12T13:12:44.539" v="2426" actId="478"/>
          <ac:spMkLst>
            <pc:docMk/>
            <pc:sldMk cId="3501948295" sldId="270"/>
            <ac:spMk id="2" creationId="{BCE5922D-EC83-5A08-2B00-375B0B9D78E2}"/>
          </ac:spMkLst>
        </pc:spChg>
        <pc:spChg chg="add">
          <ac:chgData name="Dennis Bengs" userId="2027b284-e45c-483c-b8f4-e401f2910e4a" providerId="ADAL" clId="{6E686775-3CB8-48A0-A85C-E5C1922E220A}" dt="2023-04-12T13:12:36.013" v="2423" actId="26606"/>
          <ac:spMkLst>
            <pc:docMk/>
            <pc:sldMk cId="3501948295" sldId="270"/>
            <ac:spMk id="5" creationId="{50666DC1-CD27-4874-9484-9D06C59FE4D0}"/>
          </ac:spMkLst>
        </pc:spChg>
        <pc:spChg chg="add">
          <ac:chgData name="Dennis Bengs" userId="2027b284-e45c-483c-b8f4-e401f2910e4a" providerId="ADAL" clId="{6E686775-3CB8-48A0-A85C-E5C1922E220A}" dt="2023-04-12T13:12:36.013" v="2423" actId="26606"/>
          <ac:spMkLst>
            <pc:docMk/>
            <pc:sldMk cId="3501948295" sldId="270"/>
            <ac:spMk id="6" creationId="{B8AEA54F-8279-4EDE-9B7B-BC13782DBC32}"/>
          </ac:spMkLst>
        </pc:spChg>
        <pc:spChg chg="add del">
          <ac:chgData name="Dennis Bengs" userId="2027b284-e45c-483c-b8f4-e401f2910e4a" providerId="ADAL" clId="{6E686775-3CB8-48A0-A85C-E5C1922E220A}" dt="2023-04-12T12:38:47.038" v="1502" actId="700"/>
          <ac:spMkLst>
            <pc:docMk/>
            <pc:sldMk cId="3501948295" sldId="270"/>
            <ac:spMk id="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38:38.560" v="1498" actId="26606"/>
          <ac:spMkLst>
            <pc:docMk/>
            <pc:sldMk cId="3501948295" sldId="270"/>
            <ac:spMk id="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38:47.038" v="1502" actId="700"/>
          <ac:spMkLst>
            <pc:docMk/>
            <pc:sldMk cId="3501948295" sldId="270"/>
            <ac:spMk id="9" creationId="{7C20232A-8ACD-49B1-AA46-DBC67EC819A1}"/>
          </ac:spMkLst>
        </pc:spChg>
        <pc:spChg chg="add del">
          <ac:chgData name="Dennis Bengs" userId="2027b284-e45c-483c-b8f4-e401f2910e4a" providerId="ADAL" clId="{6E686775-3CB8-48A0-A85C-E5C1922E220A}" dt="2023-04-12T12:38:38.560" v="1498" actId="26606"/>
          <ac:spMkLst>
            <pc:docMk/>
            <pc:sldMk cId="3501948295" sldId="270"/>
            <ac:spMk id="10" creationId="{4D90D76C-184F-4A96-8FE8-1114F8EE1F56}"/>
          </ac:spMkLst>
        </pc:spChg>
        <pc:spChg chg="add del">
          <ac:chgData name="Dennis Bengs" userId="2027b284-e45c-483c-b8f4-e401f2910e4a" providerId="ADAL" clId="{6E686775-3CB8-48A0-A85C-E5C1922E220A}" dt="2023-04-12T12:38:47.038" v="1502" actId="700"/>
          <ac:spMkLst>
            <pc:docMk/>
            <pc:sldMk cId="3501948295" sldId="270"/>
            <ac:spMk id="11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2T12:38:38.560" v="1498" actId="26606"/>
          <ac:spMkLst>
            <pc:docMk/>
            <pc:sldMk cId="3501948295" sldId="270"/>
            <ac:spMk id="12" creationId="{2F9DE355-E8A7-498B-A6A0-54D03B953F89}"/>
          </ac:spMkLst>
        </pc:spChg>
        <pc:spChg chg="add del">
          <ac:chgData name="Dennis Bengs" userId="2027b284-e45c-483c-b8f4-e401f2910e4a" providerId="ADAL" clId="{6E686775-3CB8-48A0-A85C-E5C1922E220A}" dt="2023-04-12T12:38:40.446" v="1500" actId="26606"/>
          <ac:spMkLst>
            <pc:docMk/>
            <pc:sldMk cId="3501948295" sldId="270"/>
            <ac:spMk id="14" creationId="{3D727AD7-F471-4C09-9ECB-619E6F459EC6}"/>
          </ac:spMkLst>
        </pc:spChg>
        <pc:spChg chg="add del">
          <ac:chgData name="Dennis Bengs" userId="2027b284-e45c-483c-b8f4-e401f2910e4a" providerId="ADAL" clId="{6E686775-3CB8-48A0-A85C-E5C1922E220A}" dt="2023-04-12T12:38:40.446" v="1500" actId="26606"/>
          <ac:spMkLst>
            <pc:docMk/>
            <pc:sldMk cId="3501948295" sldId="270"/>
            <ac:spMk id="15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38:40.446" v="1500" actId="26606"/>
          <ac:spMkLst>
            <pc:docMk/>
            <pc:sldMk cId="3501948295" sldId="270"/>
            <ac:spMk id="16" creationId="{958792C8-CDC2-4839-86AD-5627A395A36B}"/>
          </ac:spMkLst>
        </pc:spChg>
        <pc:spChg chg="add del">
          <ac:chgData name="Dennis Bengs" userId="2027b284-e45c-483c-b8f4-e401f2910e4a" providerId="ADAL" clId="{6E686775-3CB8-48A0-A85C-E5C1922E220A}" dt="2023-04-12T12:38:40.446" v="1500" actId="26606"/>
          <ac:spMkLst>
            <pc:docMk/>
            <pc:sldMk cId="3501948295" sldId="270"/>
            <ac:spMk id="18" creationId="{29C8CAF2-DDA9-43EA-A371-4A3635B4BEFB}"/>
          </ac:spMkLst>
        </pc:spChg>
        <pc:spChg chg="add">
          <ac:chgData name="Dennis Bengs" userId="2027b284-e45c-483c-b8f4-e401f2910e4a" providerId="ADAL" clId="{6E686775-3CB8-48A0-A85C-E5C1922E220A}" dt="2023-04-12T13:12:36.013" v="2423" actId="26606"/>
          <ac:spMkLst>
            <pc:docMk/>
            <pc:sldMk cId="3501948295" sldId="270"/>
            <ac:spMk id="19" creationId="{72EF3F9A-9717-4ACB-A30D-96694842C4F7}"/>
          </ac:spMkLst>
        </pc:spChg>
        <pc:spChg chg="add del mod">
          <ac:chgData name="Dennis Bengs" userId="2027b284-e45c-483c-b8f4-e401f2910e4a" providerId="ADAL" clId="{6E686775-3CB8-48A0-A85C-E5C1922E220A}" dt="2023-04-12T13:13:10.767" v="2434" actId="478"/>
          <ac:spMkLst>
            <pc:docMk/>
            <pc:sldMk cId="3501948295" sldId="270"/>
            <ac:spMk id="22" creationId="{B4572F9E-B40F-A770-1ACD-7D365DFF7F2D}"/>
          </ac:spMkLst>
        </pc:spChg>
        <pc:spChg chg="add del mod">
          <ac:chgData name="Dennis Bengs" userId="2027b284-e45c-483c-b8f4-e401f2910e4a" providerId="ADAL" clId="{6E686775-3CB8-48A0-A85C-E5C1922E220A}" dt="2023-04-12T13:12:51.572" v="2429"/>
          <ac:spMkLst>
            <pc:docMk/>
            <pc:sldMk cId="3501948295" sldId="270"/>
            <ac:spMk id="23" creationId="{5135AFB9-D283-CF3A-EA46-4999BAE75954}"/>
          </ac:spMkLst>
        </pc:spChg>
        <pc:spChg chg="add del mod">
          <ac:chgData name="Dennis Bengs" userId="2027b284-e45c-483c-b8f4-e401f2910e4a" providerId="ADAL" clId="{6E686775-3CB8-48A0-A85C-E5C1922E220A}" dt="2023-04-12T13:12:51.572" v="2429"/>
          <ac:spMkLst>
            <pc:docMk/>
            <pc:sldMk cId="3501948295" sldId="270"/>
            <ac:spMk id="26" creationId="{26D55660-1605-13A1-BA33-E20BD80A499A}"/>
          </ac:spMkLst>
        </pc:spChg>
        <pc:spChg chg="add del mod">
          <ac:chgData name="Dennis Bengs" userId="2027b284-e45c-483c-b8f4-e401f2910e4a" providerId="ADAL" clId="{6E686775-3CB8-48A0-A85C-E5C1922E220A}" dt="2023-04-12T13:12:51.572" v="2429"/>
          <ac:spMkLst>
            <pc:docMk/>
            <pc:sldMk cId="3501948295" sldId="270"/>
            <ac:spMk id="30" creationId="{FAB3A91F-E0E5-F826-8C07-9504107A9E89}"/>
          </ac:spMkLst>
        </pc:spChg>
        <pc:spChg chg="add mod">
          <ac:chgData name="Dennis Bengs" userId="2027b284-e45c-483c-b8f4-e401f2910e4a" providerId="ADAL" clId="{6E686775-3CB8-48A0-A85C-E5C1922E220A}" dt="2023-04-12T13:16:11.994" v="2455" actId="20577"/>
          <ac:spMkLst>
            <pc:docMk/>
            <pc:sldMk cId="3501948295" sldId="270"/>
            <ac:spMk id="31" creationId="{3AE8FE47-6B23-E787-F877-7E87247DC62D}"/>
          </ac:spMkLst>
        </pc:spChg>
        <pc:spChg chg="add mod">
          <ac:chgData name="Dennis Bengs" userId="2027b284-e45c-483c-b8f4-e401f2910e4a" providerId="ADAL" clId="{6E686775-3CB8-48A0-A85C-E5C1922E220A}" dt="2023-04-12T13:13:09.149" v="2433" actId="1076"/>
          <ac:spMkLst>
            <pc:docMk/>
            <pc:sldMk cId="3501948295" sldId="270"/>
            <ac:spMk id="32" creationId="{624D4696-2EE9-5768-6EA7-CB1713C67463}"/>
          </ac:spMkLst>
        </pc:spChg>
        <pc:spChg chg="add mod">
          <ac:chgData name="Dennis Bengs" userId="2027b284-e45c-483c-b8f4-e401f2910e4a" providerId="ADAL" clId="{6E686775-3CB8-48A0-A85C-E5C1922E220A}" dt="2023-04-12T13:13:18.903" v="2435" actId="1076"/>
          <ac:spMkLst>
            <pc:docMk/>
            <pc:sldMk cId="3501948295" sldId="270"/>
            <ac:spMk id="35" creationId="{892D2D32-6E33-3F53-5701-C6DA81A6C722}"/>
          </ac:spMkLst>
        </pc:spChg>
        <pc:spChg chg="add mod">
          <ac:chgData name="Dennis Bengs" userId="2027b284-e45c-483c-b8f4-e401f2910e4a" providerId="ADAL" clId="{6E686775-3CB8-48A0-A85C-E5C1922E220A}" dt="2023-04-12T13:14:03.733" v="2443" actId="1076"/>
          <ac:spMkLst>
            <pc:docMk/>
            <pc:sldMk cId="3501948295" sldId="270"/>
            <ac:spMk id="39" creationId="{9CF6727F-D19C-3FA4-B749-1A685364FE25}"/>
          </ac:spMkLst>
        </pc:spChg>
        <pc:grpChg chg="add del">
          <ac:chgData name="Dennis Bengs" userId="2027b284-e45c-483c-b8f4-e401f2910e4a" providerId="ADAL" clId="{6E686775-3CB8-48A0-A85C-E5C1922E220A}" dt="2023-04-12T12:38:47.038" v="1502" actId="700"/>
          <ac:grpSpMkLst>
            <pc:docMk/>
            <pc:sldMk cId="3501948295" sldId="270"/>
            <ac:grpSpMk id="13" creationId="{F00FE69B-94F5-4E9F-B0B0-3BA1044F526A}"/>
          </ac:grpSpMkLst>
        </pc:grpChg>
        <pc:picChg chg="add del">
          <ac:chgData name="Dennis Bengs" userId="2027b284-e45c-483c-b8f4-e401f2910e4a" providerId="ADAL" clId="{6E686775-3CB8-48A0-A85C-E5C1922E220A}" dt="2023-04-12T12:38:38.560" v="1498" actId="26606"/>
          <ac:picMkLst>
            <pc:docMk/>
            <pc:sldMk cId="3501948295" sldId="270"/>
            <ac:picMk id="4" creationId="{E2145725-AAD5-8483-5021-38EA8E6C543A}"/>
          </ac:picMkLst>
        </pc:picChg>
        <pc:picChg chg="add del">
          <ac:chgData name="Dennis Bengs" userId="2027b284-e45c-483c-b8f4-e401f2910e4a" providerId="ADAL" clId="{6E686775-3CB8-48A0-A85C-E5C1922E220A}" dt="2023-04-12T12:38:40.446" v="1500" actId="26606"/>
          <ac:picMkLst>
            <pc:docMk/>
            <pc:sldMk cId="3501948295" sldId="270"/>
            <ac:picMk id="17" creationId="{E6A56D2C-9675-97D1-982F-4366A8E08E40}"/>
          </ac:picMkLst>
        </pc:picChg>
        <pc:picChg chg="add del mod">
          <ac:chgData name="Dennis Bengs" userId="2027b284-e45c-483c-b8f4-e401f2910e4a" providerId="ADAL" clId="{6E686775-3CB8-48A0-A85C-E5C1922E220A}" dt="2023-04-12T13:12:51.572" v="2429"/>
          <ac:picMkLst>
            <pc:docMk/>
            <pc:sldMk cId="3501948295" sldId="270"/>
            <ac:picMk id="24" creationId="{C0B8FCA0-EC53-336C-CDCD-A575B022B9A5}"/>
          </ac:picMkLst>
        </pc:picChg>
        <pc:picChg chg="add del mod">
          <ac:chgData name="Dennis Bengs" userId="2027b284-e45c-483c-b8f4-e401f2910e4a" providerId="ADAL" clId="{6E686775-3CB8-48A0-A85C-E5C1922E220A}" dt="2023-04-12T13:12:51.572" v="2429"/>
          <ac:picMkLst>
            <pc:docMk/>
            <pc:sldMk cId="3501948295" sldId="270"/>
            <ac:picMk id="25" creationId="{AEAF2F2D-EF1A-2E3D-DD71-D6DB561B6C1D}"/>
          </ac:picMkLst>
        </pc:picChg>
        <pc:picChg chg="add del mod">
          <ac:chgData name="Dennis Bengs" userId="2027b284-e45c-483c-b8f4-e401f2910e4a" providerId="ADAL" clId="{6E686775-3CB8-48A0-A85C-E5C1922E220A}" dt="2023-04-12T13:12:51.572" v="2429"/>
          <ac:picMkLst>
            <pc:docMk/>
            <pc:sldMk cId="3501948295" sldId="270"/>
            <ac:picMk id="27" creationId="{5D08557E-3A20-ADBC-79F0-A5D7B7A01728}"/>
          </ac:picMkLst>
        </pc:picChg>
        <pc:picChg chg="add del mod">
          <ac:chgData name="Dennis Bengs" userId="2027b284-e45c-483c-b8f4-e401f2910e4a" providerId="ADAL" clId="{6E686775-3CB8-48A0-A85C-E5C1922E220A}" dt="2023-04-12T13:12:51.572" v="2429"/>
          <ac:picMkLst>
            <pc:docMk/>
            <pc:sldMk cId="3501948295" sldId="270"/>
            <ac:picMk id="28" creationId="{A38D9BC5-B62B-8FD4-A221-F4F34225DDC3}"/>
          </ac:picMkLst>
        </pc:picChg>
        <pc:picChg chg="add del mod">
          <ac:chgData name="Dennis Bengs" userId="2027b284-e45c-483c-b8f4-e401f2910e4a" providerId="ADAL" clId="{6E686775-3CB8-48A0-A85C-E5C1922E220A}" dt="2023-04-12T13:12:51.572" v="2429"/>
          <ac:picMkLst>
            <pc:docMk/>
            <pc:sldMk cId="3501948295" sldId="270"/>
            <ac:picMk id="29" creationId="{26226480-A8B6-ACFA-03AB-DD5D48E9D0C5}"/>
          </ac:picMkLst>
        </pc:picChg>
        <pc:picChg chg="add mod">
          <ac:chgData name="Dennis Bengs" userId="2027b284-e45c-483c-b8f4-e401f2910e4a" providerId="ADAL" clId="{6E686775-3CB8-48A0-A85C-E5C1922E220A}" dt="2023-04-12T13:13:18.903" v="2435" actId="1076"/>
          <ac:picMkLst>
            <pc:docMk/>
            <pc:sldMk cId="3501948295" sldId="270"/>
            <ac:picMk id="33" creationId="{465EDB82-A523-6CC7-E58D-157FAB08AF80}"/>
          </ac:picMkLst>
        </pc:picChg>
        <pc:picChg chg="add mod">
          <ac:chgData name="Dennis Bengs" userId="2027b284-e45c-483c-b8f4-e401f2910e4a" providerId="ADAL" clId="{6E686775-3CB8-48A0-A85C-E5C1922E220A}" dt="2023-04-12T13:13:34.861" v="2438" actId="1076"/>
          <ac:picMkLst>
            <pc:docMk/>
            <pc:sldMk cId="3501948295" sldId="270"/>
            <ac:picMk id="34" creationId="{7F68E44A-A064-D0AF-A35F-D2EE07B87C71}"/>
          </ac:picMkLst>
        </pc:picChg>
        <pc:picChg chg="add mod">
          <ac:chgData name="Dennis Bengs" userId="2027b284-e45c-483c-b8f4-e401f2910e4a" providerId="ADAL" clId="{6E686775-3CB8-48A0-A85C-E5C1922E220A}" dt="2023-04-15T13:23:00.158" v="4704"/>
          <ac:picMkLst>
            <pc:docMk/>
            <pc:sldMk cId="3501948295" sldId="270"/>
            <ac:picMk id="36" creationId="{3FC89010-96A0-F991-8D8B-08F73CBD8976}"/>
          </ac:picMkLst>
        </pc:picChg>
        <pc:picChg chg="add mod">
          <ac:chgData name="Dennis Bengs" userId="2027b284-e45c-483c-b8f4-e401f2910e4a" providerId="ADAL" clId="{6E686775-3CB8-48A0-A85C-E5C1922E220A}" dt="2023-04-12T13:15:27.672" v="2446" actId="14100"/>
          <ac:picMkLst>
            <pc:docMk/>
            <pc:sldMk cId="3501948295" sldId="270"/>
            <ac:picMk id="37" creationId="{F7C95CE8-62E9-D0E1-20A7-0BBA1993A261}"/>
          </ac:picMkLst>
        </pc:picChg>
        <pc:picChg chg="add mod">
          <ac:chgData name="Dennis Bengs" userId="2027b284-e45c-483c-b8f4-e401f2910e4a" providerId="ADAL" clId="{6E686775-3CB8-48A0-A85C-E5C1922E220A}" dt="2023-04-12T13:15:24.877" v="2445" actId="1076"/>
          <ac:picMkLst>
            <pc:docMk/>
            <pc:sldMk cId="3501948295" sldId="270"/>
            <ac:picMk id="38" creationId="{4972F3C5-F2A2-A672-300C-5CD91373C6C3}"/>
          </ac:picMkLst>
        </pc:picChg>
      </pc:sldChg>
      <pc:sldChg chg="addSp delSp modSp new mod ord setBg modClrScheme chgLayout">
        <pc:chgData name="Dennis Bengs" userId="2027b284-e45c-483c-b8f4-e401f2910e4a" providerId="ADAL" clId="{6E686775-3CB8-48A0-A85C-E5C1922E220A}" dt="2023-04-15T14:51:09.114" v="5333" actId="255"/>
        <pc:sldMkLst>
          <pc:docMk/>
          <pc:sldMk cId="1615405068" sldId="271"/>
        </pc:sldMkLst>
        <pc:spChg chg="del mod ord">
          <ac:chgData name="Dennis Bengs" userId="2027b284-e45c-483c-b8f4-e401f2910e4a" providerId="ADAL" clId="{6E686775-3CB8-48A0-A85C-E5C1922E220A}" dt="2023-04-12T12:43:02.312" v="1563" actId="700"/>
          <ac:spMkLst>
            <pc:docMk/>
            <pc:sldMk cId="1615405068" sldId="271"/>
            <ac:spMk id="2" creationId="{8BA60E5C-3AAF-4372-618C-0FFF6E750D7E}"/>
          </ac:spMkLst>
        </pc:spChg>
        <pc:spChg chg="add mod ord">
          <ac:chgData name="Dennis Bengs" userId="2027b284-e45c-483c-b8f4-e401f2910e4a" providerId="ADAL" clId="{6E686775-3CB8-48A0-A85C-E5C1922E220A}" dt="2023-04-15T14:51:09.114" v="5333" actId="255"/>
          <ac:spMkLst>
            <pc:docMk/>
            <pc:sldMk cId="1615405068" sldId="271"/>
            <ac:spMk id="3" creationId="{C00C6709-51A8-CF7B-03A7-E947560EAEEC}"/>
          </ac:spMkLst>
        </pc:spChg>
        <pc:spChg chg="add del mod ord">
          <ac:chgData name="Dennis Bengs" userId="2027b284-e45c-483c-b8f4-e401f2910e4a" providerId="ADAL" clId="{6E686775-3CB8-48A0-A85C-E5C1922E220A}" dt="2023-04-12T16:28:21.556" v="2473" actId="478"/>
          <ac:spMkLst>
            <pc:docMk/>
            <pc:sldMk cId="1615405068" sldId="271"/>
            <ac:spMk id="4" creationId="{94B3DFCC-4CA9-5627-C968-E537E07961B3}"/>
          </ac:spMkLst>
        </pc:spChg>
        <pc:spChg chg="add del mod">
          <ac:chgData name="Dennis Bengs" userId="2027b284-e45c-483c-b8f4-e401f2910e4a" providerId="ADAL" clId="{6E686775-3CB8-48A0-A85C-E5C1922E220A}" dt="2023-04-12T16:28:36.441" v="2509" actId="26606"/>
          <ac:spMkLst>
            <pc:docMk/>
            <pc:sldMk cId="1615405068" sldId="271"/>
            <ac:spMk id="6" creationId="{E13E504B-6521-E060-CCFB-95FE459A0D91}"/>
          </ac:spMkLst>
        </pc:spChg>
        <pc:spChg chg="add">
          <ac:chgData name="Dennis Bengs" userId="2027b284-e45c-483c-b8f4-e401f2910e4a" providerId="ADAL" clId="{6E686775-3CB8-48A0-A85C-E5C1922E220A}" dt="2023-04-12T16:28:36.441" v="2509" actId="26606"/>
          <ac:spMkLst>
            <pc:docMk/>
            <pc:sldMk cId="1615405068" sldId="271"/>
            <ac:spMk id="12" creationId="{50666DC1-CD27-4874-9484-9D06C59FE4D0}"/>
          </ac:spMkLst>
        </pc:spChg>
        <pc:spChg chg="add">
          <ac:chgData name="Dennis Bengs" userId="2027b284-e45c-483c-b8f4-e401f2910e4a" providerId="ADAL" clId="{6E686775-3CB8-48A0-A85C-E5C1922E220A}" dt="2023-04-12T16:28:36.441" v="2509" actId="26606"/>
          <ac:spMkLst>
            <pc:docMk/>
            <pc:sldMk cId="1615405068" sldId="271"/>
            <ac:spMk id="14" creationId="{B874FC77-B1AD-4469-830E-1F1D54FBB452}"/>
          </ac:spMkLst>
        </pc:spChg>
        <pc:spChg chg="add">
          <ac:chgData name="Dennis Bengs" userId="2027b284-e45c-483c-b8f4-e401f2910e4a" providerId="ADAL" clId="{6E686775-3CB8-48A0-A85C-E5C1922E220A}" dt="2023-04-12T16:28:36.441" v="2509" actId="26606"/>
          <ac:spMkLst>
            <pc:docMk/>
            <pc:sldMk cId="1615405068" sldId="271"/>
            <ac:spMk id="16" creationId="{A6834A66-723F-4B47-BF01-F6D4B2A1B19E}"/>
          </ac:spMkLst>
        </pc:spChg>
        <pc:picChg chg="add">
          <ac:chgData name="Dennis Bengs" userId="2027b284-e45c-483c-b8f4-e401f2910e4a" providerId="ADAL" clId="{6E686775-3CB8-48A0-A85C-E5C1922E220A}" dt="2023-04-12T16:28:36.441" v="2509" actId="26606"/>
          <ac:picMkLst>
            <pc:docMk/>
            <pc:sldMk cId="1615405068" sldId="271"/>
            <ac:picMk id="8" creationId="{1808ECAB-13B2-789E-FF79-F924FEFCC759}"/>
          </ac:picMkLst>
        </pc:picChg>
      </pc:sldChg>
      <pc:sldChg chg="delSp modSp add del mod">
        <pc:chgData name="Dennis Bengs" userId="2027b284-e45c-483c-b8f4-e401f2910e4a" providerId="ADAL" clId="{6E686775-3CB8-48A0-A85C-E5C1922E220A}" dt="2023-04-12T16:29:16.127" v="2519" actId="2696"/>
        <pc:sldMkLst>
          <pc:docMk/>
          <pc:sldMk cId="703927889" sldId="272"/>
        </pc:sldMkLst>
        <pc:spChg chg="mod">
          <ac:chgData name="Dennis Bengs" userId="2027b284-e45c-483c-b8f4-e401f2910e4a" providerId="ADAL" clId="{6E686775-3CB8-48A0-A85C-E5C1922E220A}" dt="2023-04-12T16:28:00.981" v="2470" actId="20577"/>
          <ac:spMkLst>
            <pc:docMk/>
            <pc:sldMk cId="703927889" sldId="272"/>
            <ac:spMk id="4" creationId="{DDECFCF1-2C49-8C44-0CB5-705C341C63F7}"/>
          </ac:spMkLst>
        </pc:spChg>
        <pc:graphicFrameChg chg="del">
          <ac:chgData name="Dennis Bengs" userId="2027b284-e45c-483c-b8f4-e401f2910e4a" providerId="ADAL" clId="{6E686775-3CB8-48A0-A85C-E5C1922E220A}" dt="2023-04-12T16:28:05.531" v="2471" actId="478"/>
          <ac:graphicFrameMkLst>
            <pc:docMk/>
            <pc:sldMk cId="703927889" sldId="272"/>
            <ac:graphicFrameMk id="5" creationId="{F01A3350-5A38-0E47-00AB-E31FF516EB22}"/>
          </ac:graphicFrameMkLst>
        </pc:graphicFrameChg>
        <pc:picChg chg="del">
          <ac:chgData name="Dennis Bengs" userId="2027b284-e45c-483c-b8f4-e401f2910e4a" providerId="ADAL" clId="{6E686775-3CB8-48A0-A85C-E5C1922E220A}" dt="2023-04-12T16:28:06.259" v="2472" actId="478"/>
          <ac:picMkLst>
            <pc:docMk/>
            <pc:sldMk cId="703927889" sldId="272"/>
            <ac:picMk id="19" creationId="{CB523179-69F8-AE9E-BD0E-D636D12A3FFF}"/>
          </ac:picMkLst>
        </pc:picChg>
      </pc:sldChg>
      <pc:sldChg chg="modSp add del mod">
        <pc:chgData name="Dennis Bengs" userId="2027b284-e45c-483c-b8f4-e401f2910e4a" providerId="ADAL" clId="{6E686775-3CB8-48A0-A85C-E5C1922E220A}" dt="2023-04-12T13:00:05.983" v="2194" actId="2696"/>
        <pc:sldMkLst>
          <pc:docMk/>
          <pc:sldMk cId="1919939232" sldId="272"/>
        </pc:sldMkLst>
        <pc:spChg chg="mod">
          <ac:chgData name="Dennis Bengs" userId="2027b284-e45c-483c-b8f4-e401f2910e4a" providerId="ADAL" clId="{6E686775-3CB8-48A0-A85C-E5C1922E220A}" dt="2023-04-12T12:48:31.026" v="1809" actId="20577"/>
          <ac:spMkLst>
            <pc:docMk/>
            <pc:sldMk cId="1919939232" sldId="272"/>
            <ac:spMk id="4" creationId="{DDECFCF1-2C49-8C44-0CB5-705C341C63F7}"/>
          </ac:spMkLst>
        </pc:spChg>
      </pc:sldChg>
      <pc:sldChg chg="addSp delSp modSp add del mod ord setBg">
        <pc:chgData name="Dennis Bengs" userId="2027b284-e45c-483c-b8f4-e401f2910e4a" providerId="ADAL" clId="{6E686775-3CB8-48A0-A85C-E5C1922E220A}" dt="2023-04-12T16:27:48.454" v="2456" actId="2696"/>
        <pc:sldMkLst>
          <pc:docMk/>
          <pc:sldMk cId="1312710521" sldId="273"/>
        </pc:sldMkLst>
        <pc:spChg chg="del mod">
          <ac:chgData name="Dennis Bengs" userId="2027b284-e45c-483c-b8f4-e401f2910e4a" providerId="ADAL" clId="{6E686775-3CB8-48A0-A85C-E5C1922E220A}" dt="2023-04-12T13:12:56.253" v="2431" actId="21"/>
          <ac:spMkLst>
            <pc:docMk/>
            <pc:sldMk cId="1312710521" sldId="273"/>
            <ac:spMk id="3" creationId="{C00C6709-51A8-CF7B-03A7-E947560EAEEC}"/>
          </ac:spMkLst>
        </pc:spChg>
        <pc:spChg chg="add del mod">
          <ac:chgData name="Dennis Bengs" userId="2027b284-e45c-483c-b8f4-e401f2910e4a" providerId="ADAL" clId="{6E686775-3CB8-48A0-A85C-E5C1922E220A}" dt="2023-04-12T13:12:56.253" v="2431" actId="21"/>
          <ac:spMkLst>
            <pc:docMk/>
            <pc:sldMk cId="1312710521" sldId="273"/>
            <ac:spMk id="4" creationId="{94B3DFCC-4CA9-5627-C968-E537E07961B3}"/>
          </ac:spMkLst>
        </pc:spChg>
        <pc:spChg chg="add del">
          <ac:chgData name="Dennis Bengs" userId="2027b284-e45c-483c-b8f4-e401f2910e4a" providerId="ADAL" clId="{6E686775-3CB8-48A0-A85C-E5C1922E220A}" dt="2023-04-12T12:52:27.166" v="1985" actId="26606"/>
          <ac:spMkLst>
            <pc:docMk/>
            <pc:sldMk cId="1312710521" sldId="273"/>
            <ac:spMk id="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52:27.166" v="1985" actId="26606"/>
          <ac:spMkLst>
            <pc:docMk/>
            <pc:sldMk cId="1312710521" sldId="273"/>
            <ac:spMk id="8" creationId="{4D90D76C-184F-4A96-8FE8-1114F8EE1F56}"/>
          </ac:spMkLst>
        </pc:spChg>
        <pc:spChg chg="add del">
          <ac:chgData name="Dennis Bengs" userId="2027b284-e45c-483c-b8f4-e401f2910e4a" providerId="ADAL" clId="{6E686775-3CB8-48A0-A85C-E5C1922E220A}" dt="2023-04-12T12:52:27.166" v="1985" actId="26606"/>
          <ac:spMkLst>
            <pc:docMk/>
            <pc:sldMk cId="1312710521" sldId="273"/>
            <ac:spMk id="9" creationId="{2F9DE355-E8A7-498B-A6A0-54D03B953F89}"/>
          </ac:spMkLst>
        </pc:spChg>
        <pc:spChg chg="add del">
          <ac:chgData name="Dennis Bengs" userId="2027b284-e45c-483c-b8f4-e401f2910e4a" providerId="ADAL" clId="{6E686775-3CB8-48A0-A85C-E5C1922E220A}" dt="2023-04-12T12:51:05.190" v="1980" actId="26606"/>
          <ac:spMkLst>
            <pc:docMk/>
            <pc:sldMk cId="1312710521" sldId="273"/>
            <ac:spMk id="10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51:05.190" v="1980" actId="26606"/>
          <ac:spMkLst>
            <pc:docMk/>
            <pc:sldMk cId="1312710521" sldId="273"/>
            <ac:spMk id="12" creationId="{4D90D76C-184F-4A96-8FE8-1114F8EE1F56}"/>
          </ac:spMkLst>
        </pc:spChg>
        <pc:spChg chg="add">
          <ac:chgData name="Dennis Bengs" userId="2027b284-e45c-483c-b8f4-e401f2910e4a" providerId="ADAL" clId="{6E686775-3CB8-48A0-A85C-E5C1922E220A}" dt="2023-04-12T12:52:27.166" v="1985" actId="26606"/>
          <ac:spMkLst>
            <pc:docMk/>
            <pc:sldMk cId="1312710521" sldId="273"/>
            <ac:spMk id="13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2:51:05.190" v="1980" actId="26606"/>
          <ac:spMkLst>
            <pc:docMk/>
            <pc:sldMk cId="1312710521" sldId="273"/>
            <ac:spMk id="14" creationId="{2F9DE355-E8A7-498B-A6A0-54D03B953F89}"/>
          </ac:spMkLst>
        </pc:spChg>
        <pc:spChg chg="add">
          <ac:chgData name="Dennis Bengs" userId="2027b284-e45c-483c-b8f4-e401f2910e4a" providerId="ADAL" clId="{6E686775-3CB8-48A0-A85C-E5C1922E220A}" dt="2023-04-12T12:52:27.166" v="1985" actId="26606"/>
          <ac:spMkLst>
            <pc:docMk/>
            <pc:sldMk cId="1312710521" sldId="273"/>
            <ac:spMk id="16" creationId="{7C20232A-8ACD-49B1-AA46-DBC67EC819A1}"/>
          </ac:spMkLst>
        </pc:spChg>
        <pc:spChg chg="add">
          <ac:chgData name="Dennis Bengs" userId="2027b284-e45c-483c-b8f4-e401f2910e4a" providerId="ADAL" clId="{6E686775-3CB8-48A0-A85C-E5C1922E220A}" dt="2023-04-12T12:52:27.166" v="1985" actId="26606"/>
          <ac:spMkLst>
            <pc:docMk/>
            <pc:sldMk cId="1312710521" sldId="273"/>
            <ac:spMk id="18" creationId="{72EF3F9A-9717-4ACB-A30D-96694842C4F7}"/>
          </ac:spMkLst>
        </pc:spChg>
        <pc:spChg chg="add del mod">
          <ac:chgData name="Dennis Bengs" userId="2027b284-e45c-483c-b8f4-e401f2910e4a" providerId="ADAL" clId="{6E686775-3CB8-48A0-A85C-E5C1922E220A}" dt="2023-04-12T13:12:56.253" v="2431" actId="21"/>
          <ac:spMkLst>
            <pc:docMk/>
            <pc:sldMk cId="1312710521" sldId="273"/>
            <ac:spMk id="23" creationId="{140D2569-39F5-CEB9-7B93-D5FD648D92FC}"/>
          </ac:spMkLst>
        </pc:spChg>
        <pc:spChg chg="add del mod">
          <ac:chgData name="Dennis Bengs" userId="2027b284-e45c-483c-b8f4-e401f2910e4a" providerId="ADAL" clId="{6E686775-3CB8-48A0-A85C-E5C1922E220A}" dt="2023-04-12T13:12:56.253" v="2431" actId="21"/>
          <ac:spMkLst>
            <pc:docMk/>
            <pc:sldMk cId="1312710521" sldId="273"/>
            <ac:spMk id="27" creationId="{15BB7F07-0DA6-12ED-DCB4-C61DB90EAE40}"/>
          </ac:spMkLst>
        </pc:spChg>
        <pc:spChg chg="add del mod">
          <ac:chgData name="Dennis Bengs" userId="2027b284-e45c-483c-b8f4-e401f2910e4a" providerId="ADAL" clId="{6E686775-3CB8-48A0-A85C-E5C1922E220A}" dt="2023-04-12T13:12:52.874" v="2430" actId="21"/>
          <ac:spMkLst>
            <pc:docMk/>
            <pc:sldMk cId="1312710521" sldId="273"/>
            <ac:spMk id="29" creationId="{2E554E20-2CD2-3B03-8204-0B81064380C4}"/>
          </ac:spMkLst>
        </pc:spChg>
        <pc:spChg chg="add mod">
          <ac:chgData name="Dennis Bengs" userId="2027b284-e45c-483c-b8f4-e401f2910e4a" providerId="ADAL" clId="{6E686775-3CB8-48A0-A85C-E5C1922E220A}" dt="2023-04-12T13:12:56.253" v="2431" actId="21"/>
          <ac:spMkLst>
            <pc:docMk/>
            <pc:sldMk cId="1312710521" sldId="273"/>
            <ac:spMk id="31" creationId="{9B8193B1-D3D5-7042-5B50-29C416DD9C34}"/>
          </ac:spMkLst>
        </pc:spChg>
        <pc:spChg chg="add mod">
          <ac:chgData name="Dennis Bengs" userId="2027b284-e45c-483c-b8f4-e401f2910e4a" providerId="ADAL" clId="{6E686775-3CB8-48A0-A85C-E5C1922E220A}" dt="2023-04-12T13:12:56.253" v="2431" actId="21"/>
          <ac:spMkLst>
            <pc:docMk/>
            <pc:sldMk cId="1312710521" sldId="273"/>
            <ac:spMk id="33" creationId="{A7A15D0A-7019-AFE3-4D80-C3D0E7AD3FC5}"/>
          </ac:spMkLst>
        </pc:spChg>
        <pc:grpChg chg="add">
          <ac:chgData name="Dennis Bengs" userId="2027b284-e45c-483c-b8f4-e401f2910e4a" providerId="ADAL" clId="{6E686775-3CB8-48A0-A85C-E5C1922E220A}" dt="2023-04-12T12:52:27.166" v="1985" actId="26606"/>
          <ac:grpSpMkLst>
            <pc:docMk/>
            <pc:sldMk cId="1312710521" sldId="273"/>
            <ac:grpSpMk id="20" creationId="{F00FE69B-94F5-4E9F-B0B0-3BA1044F526A}"/>
          </ac:grpSpMkLst>
        </pc:grpChg>
        <pc:picChg chg="add del mod">
          <ac:chgData name="Dennis Bengs" userId="2027b284-e45c-483c-b8f4-e401f2910e4a" providerId="ADAL" clId="{6E686775-3CB8-48A0-A85C-E5C1922E220A}" dt="2023-04-12T13:12:56.253" v="2431" actId="21"/>
          <ac:picMkLst>
            <pc:docMk/>
            <pc:sldMk cId="1312710521" sldId="273"/>
            <ac:picMk id="2" creationId="{86257D36-65BA-5BC2-0B67-749A50ACB496}"/>
          </ac:picMkLst>
        </pc:picChg>
        <pc:picChg chg="add del mod">
          <ac:chgData name="Dennis Bengs" userId="2027b284-e45c-483c-b8f4-e401f2910e4a" providerId="ADAL" clId="{6E686775-3CB8-48A0-A85C-E5C1922E220A}" dt="2023-04-12T13:12:56.253" v="2431" actId="21"/>
          <ac:picMkLst>
            <pc:docMk/>
            <pc:sldMk cId="1312710521" sldId="273"/>
            <ac:picMk id="5" creationId="{CC090F24-632E-30F1-C9B9-01422DCFD91F}"/>
          </ac:picMkLst>
        </pc:picChg>
        <pc:picChg chg="add del">
          <ac:chgData name="Dennis Bengs" userId="2027b284-e45c-483c-b8f4-e401f2910e4a" providerId="ADAL" clId="{6E686775-3CB8-48A0-A85C-E5C1922E220A}" dt="2023-04-12T12:51:05.190" v="1980" actId="26606"/>
          <ac:picMkLst>
            <pc:docMk/>
            <pc:sldMk cId="1312710521" sldId="273"/>
            <ac:picMk id="6" creationId="{F8265E0D-9042-BE1A-34D5-09D175F71BD2}"/>
          </ac:picMkLst>
        </pc:picChg>
        <pc:picChg chg="add del">
          <ac:chgData name="Dennis Bengs" userId="2027b284-e45c-483c-b8f4-e401f2910e4a" providerId="ADAL" clId="{6E686775-3CB8-48A0-A85C-E5C1922E220A}" dt="2023-04-12T12:52:22.598" v="1984" actId="478"/>
          <ac:picMkLst>
            <pc:docMk/>
            <pc:sldMk cId="1312710521" sldId="273"/>
            <ac:picMk id="11" creationId="{F8265E0D-9042-BE1A-34D5-09D175F71BD2}"/>
          </ac:picMkLst>
        </pc:picChg>
        <pc:picChg chg="add del mod">
          <ac:chgData name="Dennis Bengs" userId="2027b284-e45c-483c-b8f4-e401f2910e4a" providerId="ADAL" clId="{6E686775-3CB8-48A0-A85C-E5C1922E220A}" dt="2023-04-12T12:53:29.703" v="1999" actId="478"/>
          <ac:picMkLst>
            <pc:docMk/>
            <pc:sldMk cId="1312710521" sldId="273"/>
            <ac:picMk id="15" creationId="{10A084C3-0B8E-E78C-8139-1EA7F33E941C}"/>
          </ac:picMkLst>
        </pc:picChg>
        <pc:picChg chg="add del mod">
          <ac:chgData name="Dennis Bengs" userId="2027b284-e45c-483c-b8f4-e401f2910e4a" providerId="ADAL" clId="{6E686775-3CB8-48A0-A85C-E5C1922E220A}" dt="2023-04-12T12:53:30.153" v="2000" actId="478"/>
          <ac:picMkLst>
            <pc:docMk/>
            <pc:sldMk cId="1312710521" sldId="273"/>
            <ac:picMk id="17" creationId="{454B78AB-F925-33E7-5CE1-2A2770B97D44}"/>
          </ac:picMkLst>
        </pc:picChg>
        <pc:picChg chg="add del mod">
          <ac:chgData name="Dennis Bengs" userId="2027b284-e45c-483c-b8f4-e401f2910e4a" providerId="ADAL" clId="{6E686775-3CB8-48A0-A85C-E5C1922E220A}" dt="2023-04-12T12:53:29.240" v="1998" actId="478"/>
          <ac:picMkLst>
            <pc:docMk/>
            <pc:sldMk cId="1312710521" sldId="273"/>
            <ac:picMk id="19" creationId="{5C8CA2DA-1738-4F2F-2623-C6083F520D60}"/>
          </ac:picMkLst>
        </pc:picChg>
        <pc:picChg chg="add del mod">
          <ac:chgData name="Dennis Bengs" userId="2027b284-e45c-483c-b8f4-e401f2910e4a" providerId="ADAL" clId="{6E686775-3CB8-48A0-A85C-E5C1922E220A}" dt="2023-04-12T13:12:56.253" v="2431" actId="21"/>
          <ac:picMkLst>
            <pc:docMk/>
            <pc:sldMk cId="1312710521" sldId="273"/>
            <ac:picMk id="24" creationId="{D98C7DB6-4199-3D47-BEC5-B92ABD80D19F}"/>
          </ac:picMkLst>
        </pc:picChg>
        <pc:picChg chg="add del mod">
          <ac:chgData name="Dennis Bengs" userId="2027b284-e45c-483c-b8f4-e401f2910e4a" providerId="ADAL" clId="{6E686775-3CB8-48A0-A85C-E5C1922E220A}" dt="2023-04-12T13:12:56.253" v="2431" actId="21"/>
          <ac:picMkLst>
            <pc:docMk/>
            <pc:sldMk cId="1312710521" sldId="273"/>
            <ac:picMk id="25" creationId="{40AF768C-7D99-2E73-86EE-CDC945113691}"/>
          </ac:picMkLst>
        </pc:picChg>
        <pc:picChg chg="add del mod">
          <ac:chgData name="Dennis Bengs" userId="2027b284-e45c-483c-b8f4-e401f2910e4a" providerId="ADAL" clId="{6E686775-3CB8-48A0-A85C-E5C1922E220A}" dt="2023-04-12T13:12:56.253" v="2431" actId="21"/>
          <ac:picMkLst>
            <pc:docMk/>
            <pc:sldMk cId="1312710521" sldId="273"/>
            <ac:picMk id="26" creationId="{A37E5680-A2DF-6288-DE16-D936D09BEE12}"/>
          </ac:picMkLst>
        </pc:picChg>
      </pc:sldChg>
      <pc:sldChg chg="addSp delSp modSp add mod ord">
        <pc:chgData name="Dennis Bengs" userId="2027b284-e45c-483c-b8f4-e401f2910e4a" providerId="ADAL" clId="{6E686775-3CB8-48A0-A85C-E5C1922E220A}" dt="2023-04-15T14:51:25.029" v="5336" actId="14100"/>
        <pc:sldMkLst>
          <pc:docMk/>
          <pc:sldMk cId="1825819585" sldId="273"/>
        </pc:sldMkLst>
        <pc:spChg chg="mod">
          <ac:chgData name="Dennis Bengs" userId="2027b284-e45c-483c-b8f4-e401f2910e4a" providerId="ADAL" clId="{6E686775-3CB8-48A0-A85C-E5C1922E220A}" dt="2023-04-15T14:51:25.029" v="5336" actId="14100"/>
          <ac:spMkLst>
            <pc:docMk/>
            <pc:sldMk cId="1825819585" sldId="273"/>
            <ac:spMk id="3" creationId="{C00C6709-51A8-CF7B-03A7-E947560EAEEC}"/>
          </ac:spMkLst>
        </pc:spChg>
        <pc:spChg chg="add del">
          <ac:chgData name="Dennis Bengs" userId="2027b284-e45c-483c-b8f4-e401f2910e4a" providerId="ADAL" clId="{6E686775-3CB8-48A0-A85C-E5C1922E220A}" dt="2023-04-12T16:29:11.723" v="2518" actId="26606"/>
          <ac:spMkLst>
            <pc:docMk/>
            <pc:sldMk cId="1825819585" sldId="273"/>
            <ac:spMk id="12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6:29:11.723" v="2518" actId="26606"/>
          <ac:spMkLst>
            <pc:docMk/>
            <pc:sldMk cId="1825819585" sldId="273"/>
            <ac:spMk id="14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2T16:29:11.723" v="2518" actId="26606"/>
          <ac:spMkLst>
            <pc:docMk/>
            <pc:sldMk cId="1825819585" sldId="273"/>
            <ac:spMk id="16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2T16:29:11.723" v="2517" actId="26606"/>
          <ac:spMkLst>
            <pc:docMk/>
            <pc:sldMk cId="1825819585" sldId="273"/>
            <ac:spMk id="22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2T16:29:11.723" v="2517" actId="26606"/>
          <ac:spMkLst>
            <pc:docMk/>
            <pc:sldMk cId="1825819585" sldId="273"/>
            <ac:spMk id="24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2T16:29:11.723" v="2517" actId="26606"/>
          <ac:spMkLst>
            <pc:docMk/>
            <pc:sldMk cId="1825819585" sldId="273"/>
            <ac:spMk id="26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5T14:49:39.791" v="5319" actId="26606"/>
          <ac:spMkLst>
            <pc:docMk/>
            <pc:sldMk cId="1825819585" sldId="273"/>
            <ac:spMk id="2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49:39.791" v="5319" actId="26606"/>
          <ac:spMkLst>
            <pc:docMk/>
            <pc:sldMk cId="1825819585" sldId="273"/>
            <ac:spMk id="29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5T14:49:39.791" v="5319" actId="26606"/>
          <ac:spMkLst>
            <pc:docMk/>
            <pc:sldMk cId="1825819585" sldId="273"/>
            <ac:spMk id="31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34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35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5T14:49:39.350" v="5318" actId="26606"/>
          <ac:spMkLst>
            <pc:docMk/>
            <pc:sldMk cId="1825819585" sldId="273"/>
            <ac:spMk id="3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38" creationId="{2E50A422-27E0-44A6-9629-19BD1B3537DD}"/>
          </ac:spMkLst>
        </pc:spChg>
        <pc:spChg chg="add del">
          <ac:chgData name="Dennis Bengs" userId="2027b284-e45c-483c-b8f4-e401f2910e4a" providerId="ADAL" clId="{6E686775-3CB8-48A0-A85C-E5C1922E220A}" dt="2023-04-15T14:49:39.350" v="5318" actId="26606"/>
          <ac:spMkLst>
            <pc:docMk/>
            <pc:sldMk cId="1825819585" sldId="273"/>
            <ac:spMk id="39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5T14:49:39.350" v="5318" actId="26606"/>
          <ac:spMkLst>
            <pc:docMk/>
            <pc:sldMk cId="1825819585" sldId="273"/>
            <ac:spMk id="41" creationId="{095830D2-F2AE-4DD8-B586-89B0977916FF}"/>
          </ac:spMkLst>
        </pc:spChg>
        <pc:spChg chg="add del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43" creationId="{A6834A66-723F-4B47-BF01-F6D4B2A1B19E}"/>
          </ac:spMkLst>
        </pc:spChg>
        <pc:spChg chg="add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48" creationId="{50666DC1-CD27-4874-9484-9D06C59FE4D0}"/>
          </ac:spMkLst>
        </pc:spChg>
        <pc:spChg chg="add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50" creationId="{B874FC77-B1AD-4469-830E-1F1D54FBB452}"/>
          </ac:spMkLst>
        </pc:spChg>
        <pc:spChg chg="add">
          <ac:chgData name="Dennis Bengs" userId="2027b284-e45c-483c-b8f4-e401f2910e4a" providerId="ADAL" clId="{6E686775-3CB8-48A0-A85C-E5C1922E220A}" dt="2023-04-15T14:49:49.575" v="5320" actId="26606"/>
          <ac:spMkLst>
            <pc:docMk/>
            <pc:sldMk cId="1825819585" sldId="273"/>
            <ac:spMk id="52" creationId="{A6834A66-723F-4B47-BF01-F6D4B2A1B19E}"/>
          </ac:spMkLst>
        </pc:spChg>
        <pc:picChg chg="add del mod">
          <ac:chgData name="Dennis Bengs" userId="2027b284-e45c-483c-b8f4-e401f2910e4a" providerId="ADAL" clId="{6E686775-3CB8-48A0-A85C-E5C1922E220A}" dt="2023-04-15T14:49:34.564" v="5315" actId="478"/>
          <ac:picMkLst>
            <pc:docMk/>
            <pc:sldMk cId="1825819585" sldId="273"/>
            <ac:picMk id="4" creationId="{D778952E-034D-64C0-B424-623688899784}"/>
          </ac:picMkLst>
        </pc:picChg>
        <pc:picChg chg="del">
          <ac:chgData name="Dennis Bengs" userId="2027b284-e45c-483c-b8f4-e401f2910e4a" providerId="ADAL" clId="{6E686775-3CB8-48A0-A85C-E5C1922E220A}" dt="2023-04-12T16:29:00.523" v="2515" actId="478"/>
          <ac:picMkLst>
            <pc:docMk/>
            <pc:sldMk cId="1825819585" sldId="273"/>
            <ac:picMk id="8" creationId="{1808ECAB-13B2-789E-FF79-F924FEFCC759}"/>
          </ac:picMkLst>
        </pc:picChg>
        <pc:picChg chg="add del">
          <ac:chgData name="Dennis Bengs" userId="2027b284-e45c-483c-b8f4-e401f2910e4a" providerId="ADAL" clId="{6E686775-3CB8-48A0-A85C-E5C1922E220A}" dt="2023-04-12T16:29:11.723" v="2517" actId="26606"/>
          <ac:picMkLst>
            <pc:docMk/>
            <pc:sldMk cId="1825819585" sldId="273"/>
            <ac:picMk id="18" creationId="{97149FAD-1ACA-D815-3443-412CB970E0F6}"/>
          </ac:picMkLst>
        </pc:picChg>
        <pc:picChg chg="add del">
          <ac:chgData name="Dennis Bengs" userId="2027b284-e45c-483c-b8f4-e401f2910e4a" providerId="ADAL" clId="{6E686775-3CB8-48A0-A85C-E5C1922E220A}" dt="2023-04-15T14:49:35.004" v="5316" actId="478"/>
          <ac:picMkLst>
            <pc:docMk/>
            <pc:sldMk cId="1825819585" sldId="273"/>
            <ac:picMk id="30" creationId="{5DF23B4C-09F7-7EAF-71E1-41B0B7D5C903}"/>
          </ac:picMkLst>
        </pc:picChg>
        <pc:picChg chg="add del">
          <ac:chgData name="Dennis Bengs" userId="2027b284-e45c-483c-b8f4-e401f2910e4a" providerId="ADAL" clId="{6E686775-3CB8-48A0-A85C-E5C1922E220A}" dt="2023-04-15T14:49:39.350" v="5318" actId="26606"/>
          <ac:picMkLst>
            <pc:docMk/>
            <pc:sldMk cId="1825819585" sldId="273"/>
            <ac:picMk id="33" creationId="{DB24BA1F-F6B6-C183-6B12-B8471451C8F5}"/>
          </ac:picMkLst>
        </pc:picChg>
        <pc:picChg chg="add">
          <ac:chgData name="Dennis Bengs" userId="2027b284-e45c-483c-b8f4-e401f2910e4a" providerId="ADAL" clId="{6E686775-3CB8-48A0-A85C-E5C1922E220A}" dt="2023-04-15T14:49:39.791" v="5319" actId="26606"/>
          <ac:picMkLst>
            <pc:docMk/>
            <pc:sldMk cId="1825819585" sldId="273"/>
            <ac:picMk id="36" creationId="{EC4CB0B2-130E-7F6F-23F2-ED871C423D75}"/>
          </ac:picMkLst>
        </pc:picChg>
      </pc:sldChg>
      <pc:sldChg chg="modSp add mod">
        <pc:chgData name="Dennis Bengs" userId="2027b284-e45c-483c-b8f4-e401f2910e4a" providerId="ADAL" clId="{6E686775-3CB8-48A0-A85C-E5C1922E220A}" dt="2023-04-14T16:37:40.971" v="4340" actId="27636"/>
        <pc:sldMkLst>
          <pc:docMk/>
          <pc:sldMk cId="2914034230" sldId="274"/>
        </pc:sldMkLst>
        <pc:spChg chg="mod">
          <ac:chgData name="Dennis Bengs" userId="2027b284-e45c-483c-b8f4-e401f2910e4a" providerId="ADAL" clId="{6E686775-3CB8-48A0-A85C-E5C1922E220A}" dt="2023-04-14T16:37:40.971" v="4340" actId="27636"/>
          <ac:spMkLst>
            <pc:docMk/>
            <pc:sldMk cId="2914034230" sldId="274"/>
            <ac:spMk id="2" creationId="{EB77AB35-B4D3-52BF-9F85-49D9E17DEE75}"/>
          </ac:spMkLst>
        </pc:spChg>
      </pc:sldChg>
      <pc:sldChg chg="add del">
        <pc:chgData name="Dennis Bengs" userId="2027b284-e45c-483c-b8f4-e401f2910e4a" providerId="ADAL" clId="{6E686775-3CB8-48A0-A85C-E5C1922E220A}" dt="2023-04-14T16:42:25.992" v="4633" actId="2696"/>
        <pc:sldMkLst>
          <pc:docMk/>
          <pc:sldMk cId="781772945" sldId="275"/>
        </pc:sldMkLst>
      </pc:sldChg>
      <pc:sldChg chg="addSp modSp new mod ord modClrScheme chgLayout">
        <pc:chgData name="Dennis Bengs" userId="2027b284-e45c-483c-b8f4-e401f2910e4a" providerId="ADAL" clId="{6E686775-3CB8-48A0-A85C-E5C1922E220A}" dt="2023-04-15T14:51:55.949" v="5342"/>
        <pc:sldMkLst>
          <pc:docMk/>
          <pc:sldMk cId="184598777" sldId="276"/>
        </pc:sldMkLst>
        <pc:spChg chg="mod ord">
          <ac:chgData name="Dennis Bengs" userId="2027b284-e45c-483c-b8f4-e401f2910e4a" providerId="ADAL" clId="{6E686775-3CB8-48A0-A85C-E5C1922E220A}" dt="2023-04-14T16:42:14.117" v="4630" actId="700"/>
          <ac:spMkLst>
            <pc:docMk/>
            <pc:sldMk cId="184598777" sldId="276"/>
            <ac:spMk id="2" creationId="{14546515-9C31-F1DE-4D79-C66996748E37}"/>
          </ac:spMkLst>
        </pc:spChg>
        <pc:spChg chg="add mod ord">
          <ac:chgData name="Dennis Bengs" userId="2027b284-e45c-483c-b8f4-e401f2910e4a" providerId="ADAL" clId="{6E686775-3CB8-48A0-A85C-E5C1922E220A}" dt="2023-04-15T14:41:54.860" v="5259" actId="14100"/>
          <ac:spMkLst>
            <pc:docMk/>
            <pc:sldMk cId="184598777" sldId="276"/>
            <ac:spMk id="3" creationId="{21401523-E859-C4B9-278A-8222689C0FA2}"/>
          </ac:spMkLst>
        </pc:spChg>
        <pc:picChg chg="add mod">
          <ac:chgData name="Dennis Bengs" userId="2027b284-e45c-483c-b8f4-e401f2910e4a" providerId="ADAL" clId="{6E686775-3CB8-48A0-A85C-E5C1922E220A}" dt="2023-04-15T14:41:56.665" v="5260" actId="1076"/>
          <ac:picMkLst>
            <pc:docMk/>
            <pc:sldMk cId="184598777" sldId="276"/>
            <ac:picMk id="4" creationId="{94B09E44-25E7-BB33-9D9F-2580DC0F84A0}"/>
          </ac:picMkLst>
        </pc:picChg>
      </pc:sldChg>
      <pc:sldChg chg="addSp modSp add del mod modClrScheme chgLayout">
        <pc:chgData name="Dennis Bengs" userId="2027b284-e45c-483c-b8f4-e401f2910e4a" providerId="ADAL" clId="{6E686775-3CB8-48A0-A85C-E5C1922E220A}" dt="2023-04-14T16:42:22.948" v="4632" actId="2696"/>
        <pc:sldMkLst>
          <pc:docMk/>
          <pc:sldMk cId="1265537673" sldId="277"/>
        </pc:sldMkLst>
        <pc:spChg chg="mod ord">
          <ac:chgData name="Dennis Bengs" userId="2027b284-e45c-483c-b8f4-e401f2910e4a" providerId="ADAL" clId="{6E686775-3CB8-48A0-A85C-E5C1922E220A}" dt="2023-04-14T16:42:18.815" v="4631" actId="700"/>
          <ac:spMkLst>
            <pc:docMk/>
            <pc:sldMk cId="1265537673" sldId="277"/>
            <ac:spMk id="2" creationId="{14546515-9C31-F1DE-4D79-C66996748E37}"/>
          </ac:spMkLst>
        </pc:spChg>
        <pc:spChg chg="add mod ord">
          <ac:chgData name="Dennis Bengs" userId="2027b284-e45c-483c-b8f4-e401f2910e4a" providerId="ADAL" clId="{6E686775-3CB8-48A0-A85C-E5C1922E220A}" dt="2023-04-14T16:42:18.815" v="4631" actId="700"/>
          <ac:spMkLst>
            <pc:docMk/>
            <pc:sldMk cId="1265537673" sldId="277"/>
            <ac:spMk id="3" creationId="{46EFA00E-FCA1-D5D0-7B90-D9605C75E8ED}"/>
          </ac:spMkLst>
        </pc:spChg>
      </pc:sldChg>
      <pc:sldChg chg="addSp delSp modSp add mod setBg">
        <pc:chgData name="Dennis Bengs" userId="2027b284-e45c-483c-b8f4-e401f2910e4a" providerId="ADAL" clId="{6E686775-3CB8-48A0-A85C-E5C1922E220A}" dt="2023-04-15T14:38:28.427" v="5206" actId="20577"/>
        <pc:sldMkLst>
          <pc:docMk/>
          <pc:sldMk cId="3228527871" sldId="277"/>
        </pc:sldMkLst>
        <pc:spChg chg="mod ord">
          <ac:chgData name="Dennis Bengs" userId="2027b284-e45c-483c-b8f4-e401f2910e4a" providerId="ADAL" clId="{6E686775-3CB8-48A0-A85C-E5C1922E220A}" dt="2023-04-15T14:33:38.182" v="5063" actId="26606"/>
          <ac:spMkLst>
            <pc:docMk/>
            <pc:sldMk cId="3228527871" sldId="277"/>
            <ac:spMk id="2" creationId="{EB77AB35-B4D3-52BF-9F85-49D9E17DEE75}"/>
          </ac:spMkLst>
        </pc:spChg>
        <pc:spChg chg="add del">
          <ac:chgData name="Dennis Bengs" userId="2027b284-e45c-483c-b8f4-e401f2910e4a" providerId="ADAL" clId="{6E686775-3CB8-48A0-A85C-E5C1922E220A}" dt="2023-04-15T14:33:23.842" v="5053" actId="26606"/>
          <ac:spMkLst>
            <pc:docMk/>
            <pc:sldMk cId="3228527871" sldId="277"/>
            <ac:spMk id="9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33:23.842" v="5053" actId="26606"/>
          <ac:spMkLst>
            <pc:docMk/>
            <pc:sldMk cId="3228527871" sldId="277"/>
            <ac:spMk id="11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5T14:33:23.842" v="5053" actId="26606"/>
          <ac:spMkLst>
            <pc:docMk/>
            <pc:sldMk cId="3228527871" sldId="277"/>
            <ac:spMk id="13" creationId="{095830D2-F2AE-4DD8-B586-89B0977916FF}"/>
          </ac:spMkLst>
        </pc:spChg>
        <pc:spChg chg="add del mod">
          <ac:chgData name="Dennis Bengs" userId="2027b284-e45c-483c-b8f4-e401f2910e4a" providerId="ADAL" clId="{6E686775-3CB8-48A0-A85C-E5C1922E220A}" dt="2023-04-15T14:38:28.427" v="5206" actId="20577"/>
          <ac:spMkLst>
            <pc:docMk/>
            <pc:sldMk cId="3228527871" sldId="277"/>
            <ac:spMk id="15" creationId="{046CC90D-8325-069D-556C-042F7DD1A2DF}"/>
          </ac:spMkLst>
        </pc:spChg>
        <pc:spChg chg="add del">
          <ac:chgData name="Dennis Bengs" userId="2027b284-e45c-483c-b8f4-e401f2910e4a" providerId="ADAL" clId="{6E686775-3CB8-48A0-A85C-E5C1922E220A}" dt="2023-04-15T14:33:26.632" v="5055" actId="26606"/>
          <ac:spMkLst>
            <pc:docMk/>
            <pc:sldMk cId="3228527871" sldId="277"/>
            <ac:spMk id="1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33:26.632" v="5055" actId="26606"/>
          <ac:spMkLst>
            <pc:docMk/>
            <pc:sldMk cId="3228527871" sldId="277"/>
            <ac:spMk id="18" creationId="{9BB0F8C9-0037-4A50-853D-AFE6B8F7FA03}"/>
          </ac:spMkLst>
        </pc:spChg>
        <pc:spChg chg="add del">
          <ac:chgData name="Dennis Bengs" userId="2027b284-e45c-483c-b8f4-e401f2910e4a" providerId="ADAL" clId="{6E686775-3CB8-48A0-A85C-E5C1922E220A}" dt="2023-04-15T14:33:26.632" v="5055" actId="26606"/>
          <ac:spMkLst>
            <pc:docMk/>
            <pc:sldMk cId="3228527871" sldId="277"/>
            <ac:spMk id="19" creationId="{5FDFDEE5-CD3A-4491-B5B9-1C26CE2D99AE}"/>
          </ac:spMkLst>
        </pc:spChg>
        <pc:spChg chg="add del">
          <ac:chgData name="Dennis Bengs" userId="2027b284-e45c-483c-b8f4-e401f2910e4a" providerId="ADAL" clId="{6E686775-3CB8-48A0-A85C-E5C1922E220A}" dt="2023-04-15T14:33:29.153" v="5057" actId="26606"/>
          <ac:spMkLst>
            <pc:docMk/>
            <pc:sldMk cId="3228527871" sldId="277"/>
            <ac:spMk id="21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33:29.153" v="5057" actId="26606"/>
          <ac:spMkLst>
            <pc:docMk/>
            <pc:sldMk cId="3228527871" sldId="277"/>
            <ac:spMk id="22" creationId="{0BE66D35-6371-4809-9433-1EBF879150EC}"/>
          </ac:spMkLst>
        </pc:spChg>
        <pc:spChg chg="add del">
          <ac:chgData name="Dennis Bengs" userId="2027b284-e45c-483c-b8f4-e401f2910e4a" providerId="ADAL" clId="{6E686775-3CB8-48A0-A85C-E5C1922E220A}" dt="2023-04-15T14:33:29.153" v="5057" actId="26606"/>
          <ac:spMkLst>
            <pc:docMk/>
            <pc:sldMk cId="3228527871" sldId="277"/>
            <ac:spMk id="23" creationId="{72EF3F9A-9717-4ACB-A30D-96694842C4F7}"/>
          </ac:spMkLst>
        </pc:spChg>
        <pc:spChg chg="add del">
          <ac:chgData name="Dennis Bengs" userId="2027b284-e45c-483c-b8f4-e401f2910e4a" providerId="ADAL" clId="{6E686775-3CB8-48A0-A85C-E5C1922E220A}" dt="2023-04-15T14:33:32.158" v="5059" actId="26606"/>
          <ac:spMkLst>
            <pc:docMk/>
            <pc:sldMk cId="3228527871" sldId="277"/>
            <ac:spMk id="28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33:32.158" v="5059" actId="26606"/>
          <ac:spMkLst>
            <pc:docMk/>
            <pc:sldMk cId="3228527871" sldId="277"/>
            <ac:spMk id="29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5T14:33:32.158" v="5059" actId="26606"/>
          <ac:spMkLst>
            <pc:docMk/>
            <pc:sldMk cId="3228527871" sldId="277"/>
            <ac:spMk id="30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5T14:33:32.975" v="5061" actId="26606"/>
          <ac:spMkLst>
            <pc:docMk/>
            <pc:sldMk cId="3228527871" sldId="277"/>
            <ac:spMk id="32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33:32.975" v="5061" actId="26606"/>
          <ac:spMkLst>
            <pc:docMk/>
            <pc:sldMk cId="3228527871" sldId="277"/>
            <ac:spMk id="33" creationId="{B874FC77-B1AD-4469-830E-1F1D54FBB452}"/>
          </ac:spMkLst>
        </pc:spChg>
        <pc:spChg chg="add del">
          <ac:chgData name="Dennis Bengs" userId="2027b284-e45c-483c-b8f4-e401f2910e4a" providerId="ADAL" clId="{6E686775-3CB8-48A0-A85C-E5C1922E220A}" dt="2023-04-15T14:33:32.975" v="5061" actId="26606"/>
          <ac:spMkLst>
            <pc:docMk/>
            <pc:sldMk cId="3228527871" sldId="277"/>
            <ac:spMk id="34" creationId="{32FB28BD-AB2E-4070-AB07-DBD6A265D864}"/>
          </ac:spMkLst>
        </pc:spChg>
        <pc:spChg chg="add del">
          <ac:chgData name="Dennis Bengs" userId="2027b284-e45c-483c-b8f4-e401f2910e4a" providerId="ADAL" clId="{6E686775-3CB8-48A0-A85C-E5C1922E220A}" dt="2023-04-15T14:33:32.975" v="5061" actId="26606"/>
          <ac:spMkLst>
            <pc:docMk/>
            <pc:sldMk cId="3228527871" sldId="277"/>
            <ac:spMk id="35" creationId="{A6834A66-723F-4B47-BF01-F6D4B2A1B19E}"/>
          </ac:spMkLst>
        </pc:spChg>
        <pc:spChg chg="add del">
          <ac:chgData name="Dennis Bengs" userId="2027b284-e45c-483c-b8f4-e401f2910e4a" providerId="ADAL" clId="{6E686775-3CB8-48A0-A85C-E5C1922E220A}" dt="2023-04-15T14:33:38.182" v="5063" actId="26606"/>
          <ac:spMkLst>
            <pc:docMk/>
            <pc:sldMk cId="3228527871" sldId="277"/>
            <ac:spMk id="37" creationId="{50666DC1-CD27-4874-9484-9D06C59FE4D0}"/>
          </ac:spMkLst>
        </pc:spChg>
        <pc:spChg chg="add del">
          <ac:chgData name="Dennis Bengs" userId="2027b284-e45c-483c-b8f4-e401f2910e4a" providerId="ADAL" clId="{6E686775-3CB8-48A0-A85C-E5C1922E220A}" dt="2023-04-15T14:33:38.182" v="5063" actId="26606"/>
          <ac:spMkLst>
            <pc:docMk/>
            <pc:sldMk cId="3228527871" sldId="277"/>
            <ac:spMk id="38" creationId="{922E0291-99C8-40F9-ADAB-32589A3B57AA}"/>
          </ac:spMkLst>
        </pc:spChg>
        <pc:spChg chg="add del">
          <ac:chgData name="Dennis Bengs" userId="2027b284-e45c-483c-b8f4-e401f2910e4a" providerId="ADAL" clId="{6E686775-3CB8-48A0-A85C-E5C1922E220A}" dt="2023-04-15T14:33:38.182" v="5063" actId="26606"/>
          <ac:spMkLst>
            <pc:docMk/>
            <pc:sldMk cId="3228527871" sldId="277"/>
            <ac:spMk id="39" creationId="{095830D2-F2AE-4DD8-B586-89B0977916FF}"/>
          </ac:spMkLst>
        </pc:spChg>
        <pc:grpChg chg="add del">
          <ac:chgData name="Dennis Bengs" userId="2027b284-e45c-483c-b8f4-e401f2910e4a" providerId="ADAL" clId="{6E686775-3CB8-48A0-A85C-E5C1922E220A}" dt="2023-04-15T14:33:29.153" v="5057" actId="26606"/>
          <ac:grpSpMkLst>
            <pc:docMk/>
            <pc:sldMk cId="3228527871" sldId="277"/>
            <ac:grpSpMk id="24" creationId="{0EB82B4C-9249-4CFC-A372-7B0FF5E36EA8}"/>
          </ac:grpSpMkLst>
        </pc:grpChg>
        <pc:picChg chg="add mod">
          <ac:chgData name="Dennis Bengs" userId="2027b284-e45c-483c-b8f4-e401f2910e4a" providerId="ADAL" clId="{6E686775-3CB8-48A0-A85C-E5C1922E220A}" dt="2023-04-15T14:33:40.833" v="5066" actId="1076"/>
          <ac:picMkLst>
            <pc:docMk/>
            <pc:sldMk cId="3228527871" sldId="277"/>
            <ac:picMk id="4" creationId="{04E18184-DB65-A534-83B3-8FC22B6B7031}"/>
          </ac:picMkLst>
        </pc:picChg>
        <pc:picChg chg="del">
          <ac:chgData name="Dennis Bengs" userId="2027b284-e45c-483c-b8f4-e401f2910e4a" providerId="ADAL" clId="{6E686775-3CB8-48A0-A85C-E5C1922E220A}" dt="2023-04-14T16:51:44.234" v="4672" actId="478"/>
          <ac:picMkLst>
            <pc:docMk/>
            <pc:sldMk cId="3228527871" sldId="277"/>
            <ac:picMk id="4" creationId="{EA658F3C-9E47-3073-8C63-C6169C83D0F4}"/>
          </ac:picMkLst>
        </pc:picChg>
        <pc:picChg chg="del mod">
          <ac:chgData name="Dennis Bengs" userId="2027b284-e45c-483c-b8f4-e401f2910e4a" providerId="ADAL" clId="{6E686775-3CB8-48A0-A85C-E5C1922E220A}" dt="2023-04-14T16:51:44.564" v="4674" actId="478"/>
          <ac:picMkLst>
            <pc:docMk/>
            <pc:sldMk cId="3228527871" sldId="277"/>
            <ac:picMk id="6" creationId="{2D576FC4-C65C-D817-ACBD-91EB8B971A5D}"/>
          </ac:picMkLst>
        </pc:picChg>
        <pc:picChg chg="del">
          <ac:chgData name="Dennis Bengs" userId="2027b284-e45c-483c-b8f4-e401f2910e4a" providerId="ADAL" clId="{6E686775-3CB8-48A0-A85C-E5C1922E220A}" dt="2023-04-14T16:51:44.878" v="4675" actId="478"/>
          <ac:picMkLst>
            <pc:docMk/>
            <pc:sldMk cId="3228527871" sldId="277"/>
            <ac:picMk id="8" creationId="{033E3D4B-65CF-4E3B-646A-A4C42AFCF8BD}"/>
          </ac:picMkLst>
        </pc:picChg>
        <pc:picChg chg="del">
          <ac:chgData name="Dennis Bengs" userId="2027b284-e45c-483c-b8f4-e401f2910e4a" providerId="ADAL" clId="{6E686775-3CB8-48A0-A85C-E5C1922E220A}" dt="2023-04-14T16:51:43.903" v="4671" actId="478"/>
          <ac:picMkLst>
            <pc:docMk/>
            <pc:sldMk cId="3228527871" sldId="277"/>
            <ac:picMk id="12" creationId="{02B88A8B-A1CE-E14D-B81E-464BBDB501A9}"/>
          </ac:picMkLst>
        </pc:picChg>
        <pc:picChg chg="del">
          <ac:chgData name="Dennis Bengs" userId="2027b284-e45c-483c-b8f4-e401f2910e4a" providerId="ADAL" clId="{6E686775-3CB8-48A0-A85C-E5C1922E220A}" dt="2023-04-14T16:51:45.258" v="4676" actId="478"/>
          <ac:picMkLst>
            <pc:docMk/>
            <pc:sldMk cId="3228527871" sldId="277"/>
            <ac:picMk id="14" creationId="{3485E5CA-2669-9D84-71A1-1F87C95403FB}"/>
          </ac:picMkLst>
        </pc:picChg>
        <pc:picChg chg="del">
          <ac:chgData name="Dennis Bengs" userId="2027b284-e45c-483c-b8f4-e401f2910e4a" providerId="ADAL" clId="{6E686775-3CB8-48A0-A85C-E5C1922E220A}" dt="2023-04-14T16:51:45.709" v="4677" actId="478"/>
          <ac:picMkLst>
            <pc:docMk/>
            <pc:sldMk cId="3228527871" sldId="277"/>
            <ac:picMk id="16" creationId="{AE0F6BB4-86FE-2FD7-055C-3D73DF39828C}"/>
          </ac:picMkLst>
        </pc:picChg>
      </pc:sldChg>
      <pc:sldMasterChg chg="addSp delSp modSp mod modSldLayout">
        <pc:chgData name="Dennis Bengs" userId="2027b284-e45c-483c-b8f4-e401f2910e4a" providerId="ADAL" clId="{6E686775-3CB8-48A0-A85C-E5C1922E220A}" dt="2023-04-11T16:30:23.557" v="251" actId="478"/>
        <pc:sldMasterMkLst>
          <pc:docMk/>
          <pc:sldMasterMk cId="3881290637" sldId="2147483764"/>
        </pc:sldMasterMkLst>
        <pc:picChg chg="add del mod">
          <ac:chgData name="Dennis Bengs" userId="2027b284-e45c-483c-b8f4-e401f2910e4a" providerId="ADAL" clId="{6E686775-3CB8-48A0-A85C-E5C1922E220A}" dt="2023-04-11T16:30:21.155" v="250" actId="478"/>
          <ac:picMkLst>
            <pc:docMk/>
            <pc:sldMasterMk cId="3881290637" sldId="2147483764"/>
            <ac:picMk id="7" creationId="{26C104C6-A83D-04A4-A29A-884CAB2893DD}"/>
          </ac:picMkLst>
        </pc:picChg>
        <pc:sldLayoutChg chg="addSp delSp modSp mod">
          <pc:chgData name="Dennis Bengs" userId="2027b284-e45c-483c-b8f4-e401f2910e4a" providerId="ADAL" clId="{6E686775-3CB8-48A0-A85C-E5C1922E220A}" dt="2023-04-11T16:30:23.557" v="251" actId="478"/>
          <pc:sldLayoutMkLst>
            <pc:docMk/>
            <pc:sldMasterMk cId="3881290637" sldId="2147483764"/>
            <pc:sldLayoutMk cId="3575366038" sldId="2147483775"/>
          </pc:sldLayoutMkLst>
          <pc:picChg chg="add del mod">
            <ac:chgData name="Dennis Bengs" userId="2027b284-e45c-483c-b8f4-e401f2910e4a" providerId="ADAL" clId="{6E686775-3CB8-48A0-A85C-E5C1922E220A}" dt="2023-04-11T16:30:23.557" v="251" actId="478"/>
            <ac:picMkLst>
              <pc:docMk/>
              <pc:sldMasterMk cId="3881290637" sldId="2147483764"/>
              <pc:sldLayoutMk cId="3575366038" sldId="2147483775"/>
              <ac:picMk id="7" creationId="{E4C1B33D-69CF-7AB2-BEAD-E2024EEFA076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F0199-B8E9-47BA-AFB3-79947AE7244B}" type="datetimeFigureOut">
              <a:rPr lang="en-FI" smtClean="0"/>
              <a:t>17/04/2023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E5C01-C898-4B8D-97F3-BF8A8F467C0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2942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6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8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8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7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0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9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4" r:id="rId2"/>
    <p:sldLayoutId id="2147483773" r:id="rId3"/>
    <p:sldLayoutId id="2147483772" r:id="rId4"/>
    <p:sldLayoutId id="2147483771" r:id="rId5"/>
    <p:sldLayoutId id="2147483770" r:id="rId6"/>
    <p:sldLayoutId id="2147483769" r:id="rId7"/>
    <p:sldLayoutId id="2147483768" r:id="rId8"/>
    <p:sldLayoutId id="2147483767" r:id="rId9"/>
    <p:sldLayoutId id="2147483766" r:id="rId10"/>
    <p:sldLayoutId id="214748376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7372e8c6-3079-457a-b121-90473c0b29a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F06B261F-632C-43DC-8DC7-7723B3682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E524C7F-EE50-42C5-9434-7C78CE04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19474-8474-F237-83A5-18334804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3" y="365125"/>
            <a:ext cx="5462485" cy="18346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FI" sz="4800" dirty="0"/>
              <a:t>Industrial</a:t>
            </a:r>
            <a:br>
              <a:rPr lang="en-FI" sz="4800" dirty="0"/>
            </a:br>
            <a:r>
              <a:rPr lang="en-FI" sz="4800" dirty="0"/>
              <a:t>use cases of 5G</a:t>
            </a:r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84DCF8-1C1A-ACF1-1E88-5A78EE8F8652}"/>
              </a:ext>
            </a:extLst>
          </p:cNvPr>
          <p:cNvSpPr txBox="1">
            <a:spLocks/>
          </p:cNvSpPr>
          <p:nvPr/>
        </p:nvSpPr>
        <p:spPr>
          <a:xfrm>
            <a:off x="375424" y="2535317"/>
            <a:ext cx="5345150" cy="481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FI" sz="2400" b="1" dirty="0">
                <a:latin typeface="+mn-lt"/>
                <a:ea typeface="+mn-ea"/>
                <a:cs typeface="+mn-cs"/>
              </a:rPr>
              <a:t>Welcome! </a:t>
            </a:r>
            <a:r>
              <a:rPr lang="en-FI" sz="2400" b="1" dirty="0" err="1">
                <a:latin typeface="+mn-lt"/>
                <a:ea typeface="+mn-ea"/>
                <a:cs typeface="+mn-cs"/>
              </a:rPr>
              <a:t>Tervetulua</a:t>
            </a:r>
            <a:r>
              <a:rPr lang="en-FI" sz="2400" b="1" dirty="0">
                <a:latin typeface="+mn-lt"/>
                <a:ea typeface="+mn-ea"/>
                <a:cs typeface="+mn-cs"/>
              </a:rPr>
              <a:t>! </a:t>
            </a:r>
            <a:r>
              <a:rPr lang="en-FI" sz="2400" b="1" dirty="0" err="1">
                <a:latin typeface="+mn-lt"/>
                <a:ea typeface="+mn-ea"/>
                <a:cs typeface="+mn-cs"/>
              </a:rPr>
              <a:t>Välkommen</a:t>
            </a:r>
            <a:r>
              <a:rPr lang="en-FI" sz="2400" b="1" dirty="0">
                <a:latin typeface="+mn-lt"/>
                <a:ea typeface="+mn-ea"/>
                <a:cs typeface="+mn-cs"/>
              </a:rPr>
              <a:t>!</a:t>
            </a:r>
            <a:br>
              <a:rPr lang="en-FI" sz="2400" dirty="0">
                <a:latin typeface="+mn-lt"/>
                <a:ea typeface="+mn-ea"/>
                <a:cs typeface="+mn-cs"/>
              </a:rPr>
            </a:br>
            <a:r>
              <a:rPr lang="en-GB" sz="2400" dirty="0">
                <a:latin typeface="+mn-lt"/>
                <a:ea typeface="+mn-ea"/>
                <a:cs typeface="+mn-cs"/>
              </a:rPr>
              <a:t>The presentation will begin shortly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2EEB0A-C415-40A9-3C71-4F30CBD0E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423223"/>
              </p:ext>
            </p:extLst>
          </p:nvPr>
        </p:nvGraphicFramePr>
        <p:xfrm>
          <a:off x="6517290" y="1078021"/>
          <a:ext cx="5465160" cy="4707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026">
                  <a:extLst>
                    <a:ext uri="{9D8B030D-6E8A-4147-A177-3AD203B41FA5}">
                      <a16:colId xmlns:a16="http://schemas.microsoft.com/office/drawing/2014/main" val="3475347836"/>
                    </a:ext>
                  </a:extLst>
                </a:gridCol>
                <a:gridCol w="4742134">
                  <a:extLst>
                    <a:ext uri="{9D8B030D-6E8A-4147-A177-3AD203B41FA5}">
                      <a16:colId xmlns:a16="http://schemas.microsoft.com/office/drawing/2014/main" val="457290300"/>
                    </a:ext>
                  </a:extLst>
                </a:gridCol>
              </a:tblGrid>
              <a:tr h="307848">
                <a:tc>
                  <a:txBody>
                    <a:bodyPr/>
                    <a:lstStyle/>
                    <a:p>
                      <a:r>
                        <a:rPr lang="en-FI" sz="1500" dirty="0"/>
                        <a:t>12.00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Opening of the seminar 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339123915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12.10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5G and beyond </a:t>
                      </a:r>
                      <a:endParaRPr lang="en-FI" sz="150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1549998161"/>
                  </a:ext>
                </a:extLst>
              </a:tr>
              <a:tr h="517743">
                <a:tc>
                  <a:txBody>
                    <a:bodyPr/>
                    <a:lstStyle/>
                    <a:p>
                      <a:r>
                        <a:rPr lang="en-FI" sz="1500"/>
                        <a:t>12.40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Private 5G networks: The cornerstone to Business Adaptability in Industry 4.0 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715106271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13.00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Open source is enabling innovation in 5G and beyond 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3936439103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13.20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Private 5G infrastructure 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152119567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13.40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4G/5G from the lab to the field </a:t>
                      </a:r>
                      <a:endParaRPr lang="en-FI" sz="150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347797729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14.00</a:t>
                      </a:r>
                    </a:p>
                  </a:txBody>
                  <a:tcPr marL="69965" marR="69965" marT="34983" marB="3498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Coffee break </a:t>
                      </a:r>
                      <a:endParaRPr lang="en-FI" sz="1500" dirty="0"/>
                    </a:p>
                  </a:txBody>
                  <a:tcPr marL="69965" marR="69965" marT="34983" marB="3498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220892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 dirty="0"/>
                        <a:t>14.20</a:t>
                      </a:r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Nokia </a:t>
                      </a:r>
                      <a:r>
                        <a:rPr lang="en-GB" sz="1600" dirty="0" err="1"/>
                        <a:t>veturi</a:t>
                      </a:r>
                      <a:r>
                        <a:rPr lang="en-GB" sz="1600" dirty="0"/>
                        <a:t> program and Industrial metaverse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13669916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14.40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Site-to-site communications for messages used in Wide Area Protection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4152789772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 dirty="0"/>
                        <a:t>14:55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Industrial 5G and connectivity use cases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1259296751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15.10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FI" sz="1500" dirty="0"/>
                        <a:t>5</a:t>
                      </a:r>
                      <a:r>
                        <a:rPr lang="en-GB" sz="1500" dirty="0"/>
                        <a:t>G HUB Vaasa laboratory and services 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1497461807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15.30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Closing of the seminar </a:t>
                      </a:r>
                      <a:endParaRPr lang="en-FI" sz="150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3600744164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FI" sz="1500" dirty="0"/>
                        <a:t>Laboratory visit &amp; Buffet</a:t>
                      </a:r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1896251542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560FE74-06E4-B2B9-369E-4FF46D5F1AA8}"/>
              </a:ext>
            </a:extLst>
          </p:cNvPr>
          <p:cNvSpPr txBox="1">
            <a:spLocks/>
          </p:cNvSpPr>
          <p:nvPr/>
        </p:nvSpPr>
        <p:spPr>
          <a:xfrm>
            <a:off x="6485657" y="532243"/>
            <a:ext cx="5022630" cy="481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FI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D59C799-2C9A-FA83-1A84-EDCE01C66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75" y="6100164"/>
            <a:ext cx="1180079" cy="61861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5974A69-3E54-A057-3677-20FD6E00BCAE}"/>
              </a:ext>
            </a:extLst>
          </p:cNvPr>
          <p:cNvSpPr txBox="1">
            <a:spLocks/>
          </p:cNvSpPr>
          <p:nvPr/>
        </p:nvSpPr>
        <p:spPr>
          <a:xfrm>
            <a:off x="389658" y="4046964"/>
            <a:ext cx="5462485" cy="481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FI" sz="2400" dirty="0">
                <a:latin typeface="+mn-lt"/>
                <a:ea typeface="+mn-ea"/>
                <a:cs typeface="+mn-cs"/>
              </a:rPr>
              <a:t>Event organized by: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FI" sz="1600" dirty="0">
                <a:latin typeface="+mn-lt"/>
                <a:ea typeface="+mn-ea"/>
                <a:cs typeface="+mn-cs"/>
              </a:rPr>
              <a:t>- Vaasa University of Applied Sciences</a:t>
            </a:r>
            <a:br>
              <a:rPr lang="en-FI" sz="1600" dirty="0">
                <a:latin typeface="+mn-lt"/>
                <a:ea typeface="+mn-ea"/>
                <a:cs typeface="+mn-cs"/>
              </a:rPr>
            </a:br>
            <a:r>
              <a:rPr lang="en-FI" sz="1600" dirty="0">
                <a:latin typeface="+mn-lt"/>
                <a:ea typeface="+mn-ea"/>
                <a:cs typeface="+mn-cs"/>
              </a:rPr>
              <a:t>- University of Vaasa</a:t>
            </a:r>
            <a:br>
              <a:rPr lang="en-FI" sz="1600" dirty="0">
                <a:latin typeface="+mn-lt"/>
                <a:ea typeface="+mn-ea"/>
                <a:cs typeface="+mn-cs"/>
              </a:rPr>
            </a:br>
            <a:r>
              <a:rPr lang="en-FI" sz="1600" dirty="0">
                <a:latin typeface="+mn-lt"/>
                <a:ea typeface="+mn-ea"/>
                <a:cs typeface="+mn-cs"/>
              </a:rPr>
              <a:t>- Novia University of Applied Sciences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FI" sz="2400" dirty="0">
                <a:latin typeface="+mn-lt"/>
                <a:ea typeface="+mn-ea"/>
                <a:cs typeface="+mn-cs"/>
              </a:rPr>
              <a:t>as part of the 5G HUB Vaasa project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5541F5-7DED-3258-F493-26B93DF4EA14}"/>
              </a:ext>
            </a:extLst>
          </p:cNvPr>
          <p:cNvSpPr txBox="1">
            <a:spLocks/>
          </p:cNvSpPr>
          <p:nvPr/>
        </p:nvSpPr>
        <p:spPr>
          <a:xfrm>
            <a:off x="1691357" y="6435745"/>
            <a:ext cx="2579549" cy="481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FI" sz="1400" dirty="0">
                <a:latin typeface="+mn-lt"/>
                <a:ea typeface="+mn-ea"/>
                <a:cs typeface="+mn-cs"/>
              </a:rPr>
              <a:t>https://</a:t>
            </a:r>
            <a:r>
              <a:rPr lang="en-GB" sz="1400" dirty="0">
                <a:latin typeface="+mn-lt"/>
                <a:ea typeface="+mn-ea"/>
                <a:cs typeface="+mn-cs"/>
              </a:rPr>
              <a:t>5ghubvaasa.fi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894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AB35-B4D3-52BF-9F85-49D9E17D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Frequency license</a:t>
            </a:r>
          </a:p>
        </p:txBody>
      </p:sp>
      <p:pic>
        <p:nvPicPr>
          <p:cNvPr id="4" name="x_Picture 3">
            <a:extLst>
              <a:ext uri="{FF2B5EF4-FFF2-40B4-BE49-F238E27FC236}">
                <a16:creationId xmlns:a16="http://schemas.microsoft.com/office/drawing/2014/main" id="{66046019-0517-53CA-FEF4-1479C489E06E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 b="10911"/>
          <a:stretch>
            <a:fillRect/>
          </a:stretch>
        </p:blipFill>
        <p:spPr bwMode="auto">
          <a:xfrm>
            <a:off x="7954755" y="285650"/>
            <a:ext cx="3969994" cy="36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DBEC14E-E7EC-40BF-C16F-1CC058B07D63}"/>
              </a:ext>
            </a:extLst>
          </p:cNvPr>
          <p:cNvSpPr txBox="1">
            <a:spLocks/>
          </p:cNvSpPr>
          <p:nvPr/>
        </p:nvSpPr>
        <p:spPr>
          <a:xfrm>
            <a:off x="484552" y="2570761"/>
            <a:ext cx="8489691" cy="4039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2000" u="sng" dirty="0">
                <a:solidFill>
                  <a:schemeClr val="tx1"/>
                </a:solidFill>
              </a:rPr>
              <a:t>Frequency bands</a:t>
            </a:r>
            <a:r>
              <a:rPr lang="en-US" sz="2000" u="sng" dirty="0">
                <a:solidFill>
                  <a:schemeClr val="tx1"/>
                </a:solidFill>
              </a:rPr>
              <a:t>: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Vaasa 3900,000 MHz - 3950,000 MHz (n77 Band)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Vaasa 2300,000 MHz - 2305,000 MHz (n40 Band)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0EF992D-68DB-6B94-F342-42FDE3AC2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" y="4058701"/>
            <a:ext cx="12118774" cy="26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3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AB35-B4D3-52BF-9F85-49D9E17D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dirty="0"/>
              <a:t>5G Base Station</a:t>
            </a:r>
            <a:br>
              <a:rPr lang="en-FI" dirty="0"/>
            </a:br>
            <a:r>
              <a:rPr lang="en-FI" sz="2200" dirty="0"/>
              <a:t>AMARI Callbox Classic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918C849E-5F2A-5847-CCF4-879799B51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74" y="239226"/>
            <a:ext cx="3649452" cy="646637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EFC20CC-D235-BCCA-1CB4-0209C410AE52}"/>
              </a:ext>
            </a:extLst>
          </p:cNvPr>
          <p:cNvSpPr txBox="1">
            <a:spLocks/>
          </p:cNvSpPr>
          <p:nvPr/>
        </p:nvSpPr>
        <p:spPr>
          <a:xfrm>
            <a:off x="484552" y="2453066"/>
            <a:ext cx="8489691" cy="4039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>
                <a:solidFill>
                  <a:schemeClr val="tx1"/>
                </a:solidFill>
              </a:rPr>
              <a:t>Specifications:</a:t>
            </a:r>
            <a:endParaRPr lang="en-FI" sz="2000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Support for 5G NSA/SA, LTE LTE-M and NB-IoT connections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4G/5G services, Standalone, and non-standalone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Possible to simulate FDD and TDD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Up to 1000 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FR1 and FR2 (currently no license for FR2)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BW up to 100MHz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3 SDRs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10 meters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4x4 MIMO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3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AB35-B4D3-52BF-9F85-49D9E17D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Other hardware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A658F3C-9E47-3073-8C63-C6169C83D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87" y="3175859"/>
            <a:ext cx="2145945" cy="2303158"/>
          </a:xfrm>
          <a:prstGeom prst="rect">
            <a:avLst/>
          </a:prstGeom>
        </p:spPr>
      </p:pic>
      <p:pic>
        <p:nvPicPr>
          <p:cNvPr id="6" name="Picture 5" descr="A picture containing electronics, loudspeaker, silver&#10;&#10;Description automatically generated">
            <a:extLst>
              <a:ext uri="{FF2B5EF4-FFF2-40B4-BE49-F238E27FC236}">
                <a16:creationId xmlns:a16="http://schemas.microsoft.com/office/drawing/2014/main" id="{2D576FC4-C65C-D817-ACBD-91EB8B971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87" y="140685"/>
            <a:ext cx="2145945" cy="2935586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033E3D4B-65CF-4E3B-646A-A4C42AFCF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76" y="140685"/>
            <a:ext cx="2505814" cy="2143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B88A8B-A1CE-E14D-B81E-464BBDB50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33" y="2389996"/>
            <a:ext cx="2523057" cy="1892293"/>
          </a:xfrm>
          <a:prstGeom prst="rect">
            <a:avLst/>
          </a:prstGeom>
        </p:spPr>
      </p:pic>
      <p:pic>
        <p:nvPicPr>
          <p:cNvPr id="14" name="Picture 13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3485E5CA-2669-9D84-71A1-1F87C9540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40" y="4381701"/>
            <a:ext cx="1898150" cy="2335614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46CC90D-8325-069D-556C-042F7DD1A2DF}"/>
              </a:ext>
            </a:extLst>
          </p:cNvPr>
          <p:cNvSpPr txBox="1">
            <a:spLocks/>
          </p:cNvSpPr>
          <p:nvPr/>
        </p:nvSpPr>
        <p:spPr>
          <a:xfrm>
            <a:off x="484552" y="2677506"/>
            <a:ext cx="8489691" cy="32756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Edge server for CPU/GPU </a:t>
            </a:r>
            <a:r>
              <a:rPr lang="en-FI" sz="2000" dirty="0" err="1">
                <a:solidFill>
                  <a:schemeClr val="tx1"/>
                </a:solidFill>
              </a:rPr>
              <a:t>inte</a:t>
            </a:r>
            <a:r>
              <a:rPr lang="en-GB" sz="2000" dirty="0">
                <a:solidFill>
                  <a:schemeClr val="tx1"/>
                </a:solidFill>
              </a:rPr>
              <a:t>n</a:t>
            </a:r>
            <a:r>
              <a:rPr lang="en-FI" sz="2000" dirty="0" err="1">
                <a:solidFill>
                  <a:schemeClr val="tx1"/>
                </a:solidFill>
              </a:rPr>
              <a:t>sive</a:t>
            </a:r>
            <a:r>
              <a:rPr lang="en-FI" sz="2000" dirty="0">
                <a:solidFill>
                  <a:schemeClr val="tx1"/>
                </a:solidFill>
              </a:rPr>
              <a:t> tasks on the edge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Several models of 5G modules in the M.2 form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Raspberry PI microprocessors with 5G </a:t>
            </a:r>
            <a:r>
              <a:rPr lang="en-FI" sz="2000" dirty="0" err="1">
                <a:solidFill>
                  <a:schemeClr val="tx1"/>
                </a:solidFill>
              </a:rPr>
              <a:t>HATs</a:t>
            </a:r>
            <a:endParaRPr lang="en-FI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USB 5G dongles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5G security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Test SIM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5G router with edge capabilities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0F6BB4-86FE-2FD7-055C-3D73DF3982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89" t="26883" r="38911" b="48171"/>
          <a:stretch/>
        </p:blipFill>
        <p:spPr>
          <a:xfrm>
            <a:off x="9818387" y="5549508"/>
            <a:ext cx="1956622" cy="12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46515-9C31-F1DE-4D79-C6699674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5G for smart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1523-E859-C4B9-278A-8222689C0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1" y="2576513"/>
            <a:ext cx="6457425" cy="3805626"/>
          </a:xfrm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5G supports future, decentralized power system with intelligent monitoring, control, automation, and protection</a:t>
            </a: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ea typeface="Calibri"/>
              </a:rPr>
              <a:t>One scenario tested in laboratory setup is sending R-GOOSE messages over 5G network. R-GOOSE is </a:t>
            </a:r>
            <a:r>
              <a:rPr lang="en-US" sz="2200" spc="-1" dirty="0">
                <a:solidFill>
                  <a:srgbClr val="000000"/>
                </a:solidFill>
                <a:ea typeface="Calibri"/>
              </a:rPr>
              <a:t>generated</a:t>
            </a:r>
            <a:r>
              <a:rPr lang="en-US" spc="-1" dirty="0">
                <a:solidFill>
                  <a:srgbClr val="000000"/>
                </a:solidFill>
                <a:ea typeface="Calibri"/>
              </a:rPr>
              <a:t> by an application running on Raspberry pi</a:t>
            </a:r>
            <a:endParaRPr lang="en-US" sz="2000" b="0" strike="noStrike" spc="-1" dirty="0">
              <a:solidFill>
                <a:srgbClr val="000000"/>
              </a:solidFill>
            </a:endParaRP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Further test</a:t>
            </a:r>
            <a:r>
              <a:rPr lang="en-FI" sz="2000" b="0" strike="noStrike" spc="-1" dirty="0">
                <a:solidFill>
                  <a:srgbClr val="000000"/>
                </a:solidFill>
                <a:ea typeface="Calibri"/>
              </a:rPr>
              <a:t>s</a:t>
            </a: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 are in progress</a:t>
            </a:r>
            <a:endParaRPr lang="en-US" sz="2000" b="0" strike="noStrike" spc="-1" dirty="0">
              <a:solidFill>
                <a:srgbClr val="000000"/>
              </a:solidFill>
            </a:endParaRPr>
          </a:p>
          <a:p>
            <a:endParaRPr lang="en-FI" dirty="0"/>
          </a:p>
        </p:txBody>
      </p:sp>
      <p:pic>
        <p:nvPicPr>
          <p:cNvPr id="4" name="Picture 89">
            <a:extLst>
              <a:ext uri="{FF2B5EF4-FFF2-40B4-BE49-F238E27FC236}">
                <a16:creationId xmlns:a16="http://schemas.microsoft.com/office/drawing/2014/main" id="{94B09E44-25E7-BB33-9D9F-2580DC0F84A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36542" y="2434235"/>
            <a:ext cx="4825292" cy="302266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4598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A54E-6A2A-CDD0-C221-97D90BAC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based on IETF RFC4656 </a:t>
            </a:r>
            <a:r>
              <a:rPr lang="en-US" dirty="0" err="1"/>
              <a:t>Owping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214DC-E9D3-804A-7E75-25CC7ECBE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2" y="2576513"/>
            <a:ext cx="6588052" cy="36004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One way latency of R-Goose over 5G messages is found to be approximately 25 </a:t>
            </a:r>
            <a:r>
              <a:rPr lang="en-US" sz="2000" b="0" strike="noStrike" spc="-1" dirty="0" err="1">
                <a:solidFill>
                  <a:srgbClr val="000000"/>
                </a:solidFill>
                <a:ea typeface="Calibri"/>
              </a:rPr>
              <a:t>ms</a:t>
            </a: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 with 5G standalone</a:t>
            </a:r>
            <a:r>
              <a:rPr lang="en-FI" sz="2000" b="0" strike="noStrike" spc="-1" dirty="0">
                <a:solidFill>
                  <a:srgbClr val="000000"/>
                </a:solidFill>
                <a:ea typeface="Calibri"/>
              </a:rPr>
              <a:t> (SA)</a:t>
            </a: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 configuration in the laboratory.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ea typeface="Calibri"/>
              </a:rPr>
              <a:t>Othe</a:t>
            </a:r>
            <a:r>
              <a:rPr lang="en-US" spc="-1" dirty="0">
                <a:solidFill>
                  <a:srgbClr val="000000"/>
                </a:solidFill>
                <a:ea typeface="Calibri"/>
              </a:rPr>
              <a:t>r one-way latency measurements are taken according to IETF RFC4656 using </a:t>
            </a:r>
            <a:r>
              <a:rPr lang="en-US" spc="-1" dirty="0" err="1">
                <a:solidFill>
                  <a:srgbClr val="000000"/>
                </a:solidFill>
                <a:ea typeface="Calibri"/>
              </a:rPr>
              <a:t>Owping</a:t>
            </a:r>
            <a:r>
              <a:rPr lang="en-US" spc="-1" dirty="0">
                <a:solidFill>
                  <a:srgbClr val="000000"/>
                </a:solidFill>
                <a:ea typeface="Calibri"/>
              </a:rPr>
              <a:t> command.</a:t>
            </a:r>
            <a:endParaRPr lang="en-US" sz="2000" b="1" strike="noStrike" spc="-1" dirty="0">
              <a:solidFill>
                <a:srgbClr val="000000"/>
              </a:solidFill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ea typeface="Calibri"/>
              </a:rPr>
              <a:t>However, the latency results also depends upon the time synchronization between the U.Es. </a:t>
            </a:r>
          </a:p>
          <a:p>
            <a:endParaRPr lang="en-FI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1D8177A-CA6C-D2E1-961C-246241C9D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419364"/>
              </p:ext>
            </p:extLst>
          </p:nvPr>
        </p:nvGraphicFramePr>
        <p:xfrm>
          <a:off x="7072604" y="2497463"/>
          <a:ext cx="5035352" cy="375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507">
                  <a:extLst>
                    <a:ext uri="{9D8B030D-6E8A-4147-A177-3AD203B41FA5}">
                      <a16:colId xmlns:a16="http://schemas.microsoft.com/office/drawing/2014/main" val="962116166"/>
                    </a:ext>
                  </a:extLst>
                </a:gridCol>
                <a:gridCol w="1153726">
                  <a:extLst>
                    <a:ext uri="{9D8B030D-6E8A-4147-A177-3AD203B41FA5}">
                      <a16:colId xmlns:a16="http://schemas.microsoft.com/office/drawing/2014/main" val="2962552311"/>
                    </a:ext>
                  </a:extLst>
                </a:gridCol>
                <a:gridCol w="1145281">
                  <a:extLst>
                    <a:ext uri="{9D8B030D-6E8A-4147-A177-3AD203B41FA5}">
                      <a16:colId xmlns:a16="http://schemas.microsoft.com/office/drawing/2014/main" val="511566249"/>
                    </a:ext>
                  </a:extLst>
                </a:gridCol>
                <a:gridCol w="1258838">
                  <a:extLst>
                    <a:ext uri="{9D8B030D-6E8A-4147-A177-3AD203B41FA5}">
                      <a16:colId xmlns:a16="http://schemas.microsoft.com/office/drawing/2014/main" val="793714881"/>
                    </a:ext>
                  </a:extLst>
                </a:gridCol>
              </a:tblGrid>
              <a:tr h="14616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Tests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NSA Config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 Config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 Config with low latency</a:t>
                      </a:r>
                      <a:endParaRPr lang="en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818977"/>
                  </a:ext>
                </a:extLst>
              </a:tr>
              <a:tr h="1461658">
                <a:tc>
                  <a:txBody>
                    <a:bodyPr/>
                    <a:lstStyle/>
                    <a:p>
                      <a:r>
                        <a:rPr lang="en-US" dirty="0"/>
                        <a:t>One way Latency</a:t>
                      </a:r>
                    </a:p>
                    <a:p>
                      <a:r>
                        <a:rPr lang="en-US" dirty="0"/>
                        <a:t>(avg.)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17-25ms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22-28ms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9.6ms</a:t>
                      </a:r>
                      <a:endParaRPr lang="en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759660"/>
                  </a:ext>
                </a:extLst>
              </a:tr>
              <a:tr h="835233">
                <a:tc>
                  <a:txBody>
                    <a:bodyPr/>
                    <a:lstStyle/>
                    <a:p>
                      <a:r>
                        <a:rPr lang="en-US" dirty="0"/>
                        <a:t>Packet loss </a:t>
                      </a:r>
                      <a:r>
                        <a:rPr lang="en-US" sz="1600" dirty="0"/>
                        <a:t>(100 packets)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0.000%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0.000%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0.000%</a:t>
                      </a:r>
                      <a:endParaRPr lang="en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568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65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DAA74B-8E81-4F15-BC0F-4050965F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A2B6FF-98AF-4A0F-AAA9-F291A7D2D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9000"/>
            <a:ext cx="6083644" cy="3429000"/>
            <a:chOff x="6096002" y="-9073"/>
            <a:chExt cx="6095998" cy="686707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A2D870-BA00-4DBB-BF6E-782BAFEDC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D376E6-424C-4887-B673-6B4126758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CD4C6-F07B-411C-876A-727559731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C3AB4-8301-1191-2973-D9D0644D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022630" cy="24300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Time Synchronization over 5G</a:t>
            </a:r>
            <a:endParaRPr lang="en-FI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6D4E-DC62-FCB1-EFB8-682D44191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2" y="3629608"/>
            <a:ext cx="5022630" cy="30172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strike="noStrike" spc="-1" dirty="0">
                <a:ea typeface="Calibri"/>
              </a:rPr>
              <a:t>The U.E can be time synchronized over 5G network for accurate measurements.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ea typeface="Calibri"/>
              </a:rPr>
              <a:t>Current measurement results are not very accurate, because the time reference of the nodes are not precise. We plan to fix that later using GNSS time reference. </a:t>
            </a:r>
            <a:endParaRPr lang="en-FI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632DD75-77F0-9428-4930-C1BC7FA1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452" y="1569564"/>
            <a:ext cx="5810740" cy="3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2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AB35-B4D3-52BF-9F85-49D9E17D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5G dashboard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46CC90D-8325-069D-556C-042F7DD1A2DF}"/>
              </a:ext>
            </a:extLst>
          </p:cNvPr>
          <p:cNvSpPr txBox="1">
            <a:spLocks/>
          </p:cNvSpPr>
          <p:nvPr/>
        </p:nvSpPr>
        <p:spPr>
          <a:xfrm>
            <a:off x="484552" y="2453066"/>
            <a:ext cx="8489691" cy="4039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Live metrics</a:t>
            </a:r>
          </a:p>
          <a:p>
            <a:pPr marL="971550" lvl="1" indent="-285750"/>
            <a:r>
              <a:rPr lang="en-FI" sz="1600" dirty="0">
                <a:solidFill>
                  <a:schemeClr val="tx1"/>
                </a:solidFill>
              </a:rPr>
              <a:t>Bandwidth</a:t>
            </a:r>
          </a:p>
          <a:p>
            <a:pPr marL="971550" lvl="1" indent="-285750"/>
            <a:r>
              <a:rPr lang="en-FI" sz="1600" dirty="0">
                <a:solidFill>
                  <a:schemeClr val="tx1"/>
                </a:solidFill>
              </a:rPr>
              <a:t>Signal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Network illustration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Recording and playback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Export of log data</a:t>
            </a:r>
          </a:p>
          <a:p>
            <a:endParaRPr lang="en-FI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4E18184-DB65-A534-83B3-8FC22B6B7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2283433"/>
            <a:ext cx="8143875" cy="45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2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6B261F-632C-43DC-8DC7-7723B3682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524C7F-EE50-42C5-9434-7C78CE04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7AB35-B4D3-52BF-9F85-49D9E17D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217387"/>
            <a:ext cx="5022630" cy="2430030"/>
          </a:xfrm>
        </p:spPr>
        <p:txBody>
          <a:bodyPr>
            <a:normAutofit fontScale="90000"/>
          </a:bodyPr>
          <a:lstStyle/>
          <a:p>
            <a:r>
              <a:rPr lang="en-FI" sz="5000" dirty="0"/>
              <a:t>Virtual &amp; Augmented reality streaming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31B965-3BA7-2EF8-E7D1-E521017D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2" y="2864804"/>
            <a:ext cx="5022630" cy="3122036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bg1"/>
                </a:solidFill>
              </a:rPr>
              <a:t>Edge XR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Low latency streaming over 5G using the WebRTC protocol and hardware accelerated H264 video compression/decompression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Streaming to mobile and virtual reality clients inside the web browser through the WebGL and WebXR interfaces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 dashboard provides real-time metrics such as connection bandwidth, stability, latency and WebRTC jitter buffer delay</a:t>
            </a:r>
          </a:p>
        </p:txBody>
      </p:sp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8D9D5129-E59E-1DC2-D042-A05F75925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r="10205" b="-2"/>
          <a:stretch/>
        </p:blipFill>
        <p:spPr>
          <a:xfrm>
            <a:off x="6083644" y="10"/>
            <a:ext cx="6108356" cy="3573557"/>
          </a:xfrm>
          <a:prstGeom prst="rect">
            <a:avLst/>
          </a:prstGeom>
        </p:spPr>
      </p:pic>
      <p:pic>
        <p:nvPicPr>
          <p:cNvPr id="8" name="Picture 7" descr="A picture containing text, person, indoor, hand&#10;&#10;Description automatically generated">
            <a:extLst>
              <a:ext uri="{FF2B5EF4-FFF2-40B4-BE49-F238E27FC236}">
                <a16:creationId xmlns:a16="http://schemas.microsoft.com/office/drawing/2014/main" id="{75D3AE27-08B4-2C8F-1D94-D204C4C9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58" y="1861993"/>
            <a:ext cx="2457721" cy="171157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2FF51BF-70A7-264C-5139-7BC49A621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5224" y="3695231"/>
            <a:ext cx="4605196" cy="30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43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45">
            <a:extLst>
              <a:ext uri="{FF2B5EF4-FFF2-40B4-BE49-F238E27FC236}">
                <a16:creationId xmlns:a16="http://schemas.microsoft.com/office/drawing/2014/main" id="{4D90D76C-184F-4A96-8FE8-1114F8EE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47">
            <a:extLst>
              <a:ext uri="{FF2B5EF4-FFF2-40B4-BE49-F238E27FC236}">
                <a16:creationId xmlns:a16="http://schemas.microsoft.com/office/drawing/2014/main" id="{2F9DE355-E8A7-498B-A6A0-54D03B95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79CFB-B3B7-A3B1-1551-B32FCF91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1122363"/>
            <a:ext cx="491084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FI" dirty="0"/>
              <a:t>Closing of the seminar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C634-AF7A-6DC3-7E97-C81E53D53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4" r="4347"/>
          <a:stretch/>
        </p:blipFill>
        <p:spPr>
          <a:xfrm>
            <a:off x="6083645" y="10"/>
            <a:ext cx="61083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4">
            <a:extLst>
              <a:ext uri="{FF2B5EF4-FFF2-40B4-BE49-F238E27FC236}">
                <a16:creationId xmlns:a16="http://schemas.microsoft.com/office/drawing/2014/main" id="{4D90D76C-184F-4A96-8FE8-1114F8EE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2F9DE355-E8A7-498B-A6A0-54D03B95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9BBC9-4335-BABE-CE2D-DA5EE1407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1854201"/>
            <a:ext cx="4910841" cy="1655762"/>
          </a:xfrm>
        </p:spPr>
        <p:txBody>
          <a:bodyPr>
            <a:normAutofit fontScale="90000"/>
          </a:bodyPr>
          <a:lstStyle/>
          <a:p>
            <a:r>
              <a:rPr lang="en-FI" dirty="0"/>
              <a:t>Industrial use cases of 5G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D8DED-3521-CFCC-D30F-BB711110A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8"/>
            <a:ext cx="4910841" cy="1655762"/>
          </a:xfrm>
        </p:spPr>
        <p:txBody>
          <a:bodyPr>
            <a:norm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SEMINAR</a:t>
            </a:r>
          </a:p>
        </p:txBody>
      </p:sp>
      <p:pic>
        <p:nvPicPr>
          <p:cNvPr id="10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0DC255F-11A7-3C98-85A0-AD3BDE103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 r="18445"/>
          <a:stretch/>
        </p:blipFill>
        <p:spPr>
          <a:xfrm>
            <a:off x="6083645" y="10"/>
            <a:ext cx="6108356" cy="6857990"/>
          </a:xfrm>
          <a:prstGeom prst="rect">
            <a:avLst/>
          </a:prstGeom>
        </p:spPr>
      </p:pic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8B6F470-A59A-6FFA-6990-0907768D5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3" y="94882"/>
            <a:ext cx="1406639" cy="9121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4ABEC2-4622-10B4-32C0-C4E7FB9EF74C}"/>
              </a:ext>
            </a:extLst>
          </p:cNvPr>
          <p:cNvSpPr/>
          <p:nvPr/>
        </p:nvSpPr>
        <p:spPr>
          <a:xfrm>
            <a:off x="1610082" y="96310"/>
            <a:ext cx="2562390" cy="9121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49EA26-0BD3-13B7-4E16-772ADA791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4" y="1427"/>
            <a:ext cx="2712326" cy="1101883"/>
          </a:xfrm>
          <a:prstGeom prst="rect">
            <a:avLst/>
          </a:prstGeom>
        </p:spPr>
      </p:pic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CF04F98-76C1-201F-D2A8-6F62FA36A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52" y="94882"/>
            <a:ext cx="1742554" cy="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3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B8AEA54F-8279-4EDE-9B7B-BC13782DB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622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3AE8FE47-6B23-E787-F877-7E87247DC62D}"/>
              </a:ext>
            </a:extLst>
          </p:cNvPr>
          <p:cNvSpPr txBox="1">
            <a:spLocks/>
          </p:cNvSpPr>
          <p:nvPr/>
        </p:nvSpPr>
        <p:spPr>
          <a:xfrm>
            <a:off x="1954023" y="0"/>
            <a:ext cx="8283954" cy="3761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</a:t>
            </a:r>
            <a:r>
              <a:rPr lang="en-FI" dirty="0" err="1"/>
              <a:t>pening</a:t>
            </a:r>
            <a:r>
              <a:rPr lang="en-FI" dirty="0"/>
              <a:t> words</a:t>
            </a:r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624D4696-2EE9-5768-6EA7-CB1713C67463}"/>
              </a:ext>
            </a:extLst>
          </p:cNvPr>
          <p:cNvSpPr txBox="1">
            <a:spLocks/>
          </p:cNvSpPr>
          <p:nvPr/>
        </p:nvSpPr>
        <p:spPr>
          <a:xfrm>
            <a:off x="1620189" y="1814444"/>
            <a:ext cx="8964310" cy="147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</a:rPr>
              <a:t>Who we are and </a:t>
            </a:r>
            <a:r>
              <a:rPr lang="en-FI" sz="2400">
                <a:solidFill>
                  <a:schemeClr val="bg1"/>
                </a:solidFill>
              </a:rPr>
              <a:t>what is</a:t>
            </a:r>
            <a:r>
              <a:rPr lang="en-US" sz="2400">
                <a:solidFill>
                  <a:schemeClr val="bg1"/>
                </a:solidFill>
              </a:rPr>
              <a:t> project 5G HUB Vaasa</a:t>
            </a:r>
            <a:r>
              <a:rPr lang="en-FI" sz="240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465EDB82-A523-6CC7-E58D-157FAB08A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36" y="5316357"/>
            <a:ext cx="3723411" cy="14369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F68E44A-A064-D0AF-A35F-D2EE07B87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" y="4673206"/>
            <a:ext cx="1849881" cy="969726"/>
          </a:xfrm>
          <a:prstGeom prst="rect">
            <a:avLst/>
          </a:prstGeom>
        </p:spPr>
      </p:pic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92D2D32-6E33-3F53-5701-C6DA81A6C722}"/>
              </a:ext>
            </a:extLst>
          </p:cNvPr>
          <p:cNvSpPr txBox="1">
            <a:spLocks/>
          </p:cNvSpPr>
          <p:nvPr/>
        </p:nvSpPr>
        <p:spPr>
          <a:xfrm>
            <a:off x="7909055" y="4534589"/>
            <a:ext cx="4311720" cy="84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</a:rPr>
              <a:t>The European Regional Development Fund (ERDF) and Regional Council of Ostrobothnia are co-financing the</a:t>
            </a:r>
            <a:r>
              <a:rPr lang="en-FI" sz="1200" dirty="0">
                <a:solidFill>
                  <a:schemeClr val="bg2">
                    <a:lumMod val="25000"/>
                  </a:schemeClr>
                </a:solidFill>
              </a:rPr>
              <a:t> 5G HUB Vaasa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</a:rPr>
              <a:t> project.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6" name="Picture 3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FC89010-96A0-F991-8D8B-08F73CBD8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06" y="4975167"/>
            <a:ext cx="1608911" cy="1043278"/>
          </a:xfrm>
          <a:prstGeom prst="rect">
            <a:avLst/>
          </a:prstGeom>
        </p:spPr>
      </p:pic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C95CE8-62E9-D0E1-20A7-0BBA1993A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03" y="5836843"/>
            <a:ext cx="2474240" cy="1005161"/>
          </a:xfrm>
          <a:prstGeom prst="rect">
            <a:avLst/>
          </a:prstGeom>
        </p:spPr>
      </p:pic>
      <p:pic>
        <p:nvPicPr>
          <p:cNvPr id="38" name="Picture 37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4972F3C5-F2A2-A672-300C-5CD91373C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81" y="5118393"/>
            <a:ext cx="1372561" cy="718450"/>
          </a:xfrm>
          <a:prstGeom prst="rect">
            <a:avLst/>
          </a:prstGeom>
        </p:spPr>
      </p:pic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CF6727F-D19C-3FA4-B749-1A685364FE25}"/>
              </a:ext>
            </a:extLst>
          </p:cNvPr>
          <p:cNvSpPr txBox="1">
            <a:spLocks/>
          </p:cNvSpPr>
          <p:nvPr/>
        </p:nvSpPr>
        <p:spPr>
          <a:xfrm>
            <a:off x="4009781" y="4649754"/>
            <a:ext cx="2584531" cy="323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FI" sz="1200" dirty="0">
                <a:solidFill>
                  <a:schemeClr val="bg2">
                    <a:lumMod val="25000"/>
                  </a:schemeClr>
                </a:solidFill>
              </a:rPr>
              <a:t>he project is a collaboration between three universities: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48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A8885DF3-3C26-4448-BE78-9D9A216C8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1">
            <a:extLst>
              <a:ext uri="{FF2B5EF4-FFF2-40B4-BE49-F238E27FC236}">
                <a16:creationId xmlns:a16="http://schemas.microsoft.com/office/drawing/2014/main" id="{B5065D03-E42E-494E-A2BF-BDA44515C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3" y="2281973"/>
            <a:ext cx="6095998" cy="4576027"/>
            <a:chOff x="6096002" y="-9073"/>
            <a:chExt cx="6095998" cy="68670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E36EAA-FB50-4CB9-95A5-9E82F9271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B41778EE-021A-40CF-A18B-1F0A4B2E0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ectangle 25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19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ECFCF1-2C49-8C44-0CB5-705C341C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217323"/>
            <a:ext cx="11394695" cy="1662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FI" dirty="0"/>
              <a:t>Program rundown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BD51C-FCE0-2DC6-F3B6-EA66E9A30358}"/>
              </a:ext>
            </a:extLst>
          </p:cNvPr>
          <p:cNvSpPr/>
          <p:nvPr/>
        </p:nvSpPr>
        <p:spPr>
          <a:xfrm>
            <a:off x="0" y="2281406"/>
            <a:ext cx="12192000" cy="4576594"/>
          </a:xfrm>
          <a:prstGeom prst="rect">
            <a:avLst/>
          </a:prstGeom>
          <a:solidFill>
            <a:srgbClr val="FCFBFC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931099A4-A8AB-1B7E-40A4-124716825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94903"/>
              </p:ext>
            </p:extLst>
          </p:nvPr>
        </p:nvGraphicFramePr>
        <p:xfrm>
          <a:off x="76198" y="2328666"/>
          <a:ext cx="12039599" cy="4488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119">
                  <a:extLst>
                    <a:ext uri="{9D8B030D-6E8A-4147-A177-3AD203B41FA5}">
                      <a16:colId xmlns:a16="http://schemas.microsoft.com/office/drawing/2014/main" val="3475347836"/>
                    </a:ext>
                  </a:extLst>
                </a:gridCol>
                <a:gridCol w="5334767">
                  <a:extLst>
                    <a:ext uri="{9D8B030D-6E8A-4147-A177-3AD203B41FA5}">
                      <a16:colId xmlns:a16="http://schemas.microsoft.com/office/drawing/2014/main" val="457290300"/>
                    </a:ext>
                  </a:extLst>
                </a:gridCol>
                <a:gridCol w="6002713">
                  <a:extLst>
                    <a:ext uri="{9D8B030D-6E8A-4147-A177-3AD203B41FA5}">
                      <a16:colId xmlns:a16="http://schemas.microsoft.com/office/drawing/2014/main" val="2068655312"/>
                    </a:ext>
                  </a:extLst>
                </a:gridCol>
              </a:tblGrid>
              <a:tr h="307848">
                <a:tc>
                  <a:txBody>
                    <a:bodyPr/>
                    <a:lstStyle/>
                    <a:p>
                      <a:r>
                        <a:rPr lang="en-FI" sz="1500" dirty="0"/>
                        <a:t>12.00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Opening of the seminar </a:t>
                      </a:r>
                      <a:endParaRPr lang="en-FI" sz="1500" dirty="0"/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339123915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12.10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5G and beyond </a:t>
                      </a:r>
                      <a:endParaRPr lang="en-FI" sz="1500" dirty="0"/>
                    </a:p>
                  </a:txBody>
                  <a:tcPr marL="69965" marR="69965" marT="34983" marB="3498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Nokia, 6G flagship theme leader Olli </a:t>
                      </a:r>
                      <a:r>
                        <a:rPr lang="en-GB" sz="1500" dirty="0" err="1"/>
                        <a:t>Liinamaa</a:t>
                      </a:r>
                      <a:endParaRPr lang="en-FI" sz="1500" dirty="0"/>
                    </a:p>
                  </a:txBody>
                  <a:tcPr marL="69965" marR="69965" marT="34983" marB="3498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998161"/>
                  </a:ext>
                </a:extLst>
              </a:tr>
              <a:tr h="517743">
                <a:tc>
                  <a:txBody>
                    <a:bodyPr/>
                    <a:lstStyle/>
                    <a:p>
                      <a:r>
                        <a:rPr lang="en-FI" sz="1500"/>
                        <a:t>12.40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Private 5G networks: The cornerstone to Business Adaptability in Industry 4.0 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/>
                        <a:t>Edzcom</a:t>
                      </a:r>
                      <a:r>
                        <a:rPr lang="en-GB" sz="1500" dirty="0"/>
                        <a:t>, CTO Kari </a:t>
                      </a:r>
                      <a:r>
                        <a:rPr lang="en-GB" sz="1500" dirty="0" err="1"/>
                        <a:t>Lehtinen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106271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13.00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Open source is enabling innovation in 5G and beyond 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OpenAirInterface</a:t>
                      </a:r>
                      <a:r>
                        <a:rPr lang="en-GB" sz="1400" dirty="0"/>
                        <a:t> Software Alliance</a:t>
                      </a:r>
                      <a:r>
                        <a:rPr lang="en-FI" sz="1400" dirty="0"/>
                        <a:t>, </a:t>
                      </a:r>
                      <a:r>
                        <a:rPr lang="en-GB" sz="1400" dirty="0"/>
                        <a:t>Director of operations Irfan </a:t>
                      </a:r>
                      <a:r>
                        <a:rPr lang="en-GB" sz="1400" dirty="0" err="1"/>
                        <a:t>Ghauri</a:t>
                      </a:r>
                      <a:endParaRPr lang="en-FI" sz="14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439103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13.20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Private 5G infrastructure 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/>
                        <a:t>Firecell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9567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13.40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4G/5G from the lab to the field 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/>
                        <a:t>Amarisoft</a:t>
                      </a:r>
                      <a:r>
                        <a:rPr lang="en-GB" sz="1500" dirty="0"/>
                        <a:t>, Vice President </a:t>
                      </a:r>
                      <a:r>
                        <a:rPr lang="en-GB" sz="1500" dirty="0" err="1"/>
                        <a:t>Marouan</a:t>
                      </a:r>
                      <a:r>
                        <a:rPr lang="en-GB" sz="1500" dirty="0"/>
                        <a:t> </a:t>
                      </a:r>
                      <a:r>
                        <a:rPr lang="en-GB" sz="1500" dirty="0" err="1"/>
                        <a:t>Benabdellah-Chaouni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97729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14.00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Coffee break 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58220892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14.20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Nokia </a:t>
                      </a:r>
                      <a:r>
                        <a:rPr lang="en-GB" sz="1600" dirty="0" err="1"/>
                        <a:t>veturi</a:t>
                      </a:r>
                      <a:r>
                        <a:rPr lang="en-GB" sz="1600" dirty="0"/>
                        <a:t> program and Industrial metaverse</a:t>
                      </a:r>
                      <a:endParaRPr lang="en-FI" sz="1500" dirty="0"/>
                    </a:p>
                  </a:txBody>
                  <a:tcPr marL="69965" marR="69965" marT="34983" marB="3498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Nokia, Program Director Jarkko Pellikka</a:t>
                      </a:r>
                      <a:endParaRPr lang="en-FI" sz="1500" dirty="0"/>
                    </a:p>
                  </a:txBody>
                  <a:tcPr marL="69965" marR="69965" marT="34983" marB="3498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669916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14.40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Site-to-site communications for messages used in Wide Area Protection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ABB, Program Manager, Petri </a:t>
                      </a:r>
                      <a:r>
                        <a:rPr lang="en-GB" sz="1500" dirty="0" err="1"/>
                        <a:t>Hovila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789772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 dirty="0"/>
                        <a:t>14:55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Industrial 5G and connectivity use cases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Siemens, Portfolio Consulting Professional, </a:t>
                      </a:r>
                      <a:r>
                        <a:rPr lang="en-GB" sz="1500" dirty="0" err="1"/>
                        <a:t>Teemu</a:t>
                      </a:r>
                      <a:r>
                        <a:rPr lang="en-GB" sz="1500" dirty="0"/>
                        <a:t> </a:t>
                      </a:r>
                      <a:r>
                        <a:rPr lang="en-GB" sz="1500" dirty="0" err="1"/>
                        <a:t>Kumpulainen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535424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15.10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FI" sz="1500" dirty="0"/>
                        <a:t>5</a:t>
                      </a:r>
                      <a:r>
                        <a:rPr lang="en-GB" sz="1500" dirty="0"/>
                        <a:t>G HUB Vaasa laboratory and services </a:t>
                      </a:r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97461807"/>
                  </a:ext>
                </a:extLst>
              </a:tr>
              <a:tr h="307848">
                <a:tc>
                  <a:txBody>
                    <a:bodyPr/>
                    <a:lstStyle/>
                    <a:p>
                      <a:r>
                        <a:rPr lang="en-FI" sz="1500"/>
                        <a:t>15.30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Closing of the seminar </a:t>
                      </a:r>
                      <a:endParaRPr lang="en-FI" sz="1500"/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3600744164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r>
                        <a:rPr lang="en-FI" sz="1500" dirty="0"/>
                        <a:t>Laboratory visit &amp; Buffet</a:t>
                      </a:r>
                    </a:p>
                  </a:txBody>
                  <a:tcPr marL="69965" marR="69965" marT="34983" marB="34983"/>
                </a:tc>
                <a:tc>
                  <a:txBody>
                    <a:bodyPr/>
                    <a:lstStyle/>
                    <a:p>
                      <a:endParaRPr lang="en-FI" sz="1500" dirty="0"/>
                    </a:p>
                  </a:txBody>
                  <a:tcPr marL="69965" marR="69965" marT="34983" marB="34983"/>
                </a:tc>
                <a:extLst>
                  <a:ext uri="{0D108BD9-81ED-4DB2-BD59-A6C34878D82A}">
                    <a16:rowId xmlns:a16="http://schemas.microsoft.com/office/drawing/2014/main" val="1896251542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transport, disk brake, wheel&#10;&#10;Description automatically generated">
            <a:extLst>
              <a:ext uri="{FF2B5EF4-FFF2-40B4-BE49-F238E27FC236}">
                <a16:creationId xmlns:a16="http://schemas.microsoft.com/office/drawing/2014/main" id="{EB588C10-A91A-64AD-257D-0AE8059AD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20" y="217323"/>
            <a:ext cx="1879203" cy="18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7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B874FC77-B1AD-4469-830E-1F1D54FBB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om of colourful chairs">
            <a:extLst>
              <a:ext uri="{FF2B5EF4-FFF2-40B4-BE49-F238E27FC236}">
                <a16:creationId xmlns:a16="http://schemas.microsoft.com/office/drawing/2014/main" id="{1808ECAB-13B2-789E-FF79-F924FEFCC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" b="15547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834A66-723F-4B47-BF01-F6D4B2A1B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6027"/>
            <a:ext cx="12192000" cy="22819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0C6709-51A8-CF7B-03A7-E947560E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4850597"/>
            <a:ext cx="5741086" cy="13747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Presentations</a:t>
            </a:r>
          </a:p>
        </p:txBody>
      </p:sp>
    </p:spTree>
    <p:extLst>
      <p:ext uri="{BB962C8B-B14F-4D97-AF65-F5344CB8AC3E}">
        <p14:creationId xmlns:p14="http://schemas.microsoft.com/office/powerpoint/2010/main" val="161540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A8885DF3-3C26-4448-BE78-9D9A216C8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1">
            <a:extLst>
              <a:ext uri="{FF2B5EF4-FFF2-40B4-BE49-F238E27FC236}">
                <a16:creationId xmlns:a16="http://schemas.microsoft.com/office/drawing/2014/main" id="{B5065D03-E42E-494E-A2BF-BDA44515C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3" y="2281973"/>
            <a:ext cx="6095998" cy="4576027"/>
            <a:chOff x="6096002" y="-9073"/>
            <a:chExt cx="6095998" cy="68670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E36EAA-FB50-4CB9-95A5-9E82F9271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B41778EE-021A-40CF-A18B-1F0A4B2E0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ectangle 25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19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ECFCF1-2C49-8C44-0CB5-705C341C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217323"/>
            <a:ext cx="11394695" cy="1662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COFFE</a:t>
            </a:r>
            <a:r>
              <a:rPr lang="en-FI" dirty="0"/>
              <a:t>E</a:t>
            </a:r>
            <a:r>
              <a:rPr lang="en-US" dirty="0"/>
              <a:t> BREAK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BD51C-FCE0-2DC6-F3B6-EA66E9A30358}"/>
              </a:ext>
            </a:extLst>
          </p:cNvPr>
          <p:cNvSpPr/>
          <p:nvPr/>
        </p:nvSpPr>
        <p:spPr>
          <a:xfrm>
            <a:off x="0" y="2281406"/>
            <a:ext cx="12192000" cy="4576594"/>
          </a:xfrm>
          <a:prstGeom prst="rect">
            <a:avLst/>
          </a:prstGeom>
          <a:solidFill>
            <a:srgbClr val="FCFBFC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01A3350-5A38-0E47-00AB-E31FF516EB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950908"/>
              </p:ext>
            </p:extLst>
          </p:nvPr>
        </p:nvGraphicFramePr>
        <p:xfrm>
          <a:off x="268751" y="3263763"/>
          <a:ext cx="5827247" cy="20680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5494">
                  <a:extLst>
                    <a:ext uri="{9D8B030D-6E8A-4147-A177-3AD203B41FA5}">
                      <a16:colId xmlns:a16="http://schemas.microsoft.com/office/drawing/2014/main" val="3475347836"/>
                    </a:ext>
                  </a:extLst>
                </a:gridCol>
                <a:gridCol w="5211753">
                  <a:extLst>
                    <a:ext uri="{9D8B030D-6E8A-4147-A177-3AD203B41FA5}">
                      <a16:colId xmlns:a16="http://schemas.microsoft.com/office/drawing/2014/main" val="457290300"/>
                    </a:ext>
                  </a:extLst>
                </a:gridCol>
              </a:tblGrid>
              <a:tr h="268300">
                <a:tc>
                  <a:txBody>
                    <a:bodyPr/>
                    <a:lstStyle/>
                    <a:p>
                      <a:r>
                        <a:rPr lang="en-FI" sz="1400" dirty="0"/>
                        <a:t>14.20</a:t>
                      </a:r>
                    </a:p>
                  </a:txBody>
                  <a:tcPr marL="53575" marR="53575" marT="26788" marB="26788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Nokia </a:t>
                      </a:r>
                      <a:r>
                        <a:rPr lang="en-GB" sz="1400" dirty="0" err="1"/>
                        <a:t>veturi</a:t>
                      </a:r>
                      <a:r>
                        <a:rPr lang="en-GB" sz="1400" dirty="0"/>
                        <a:t> program and Industrial metaverse</a:t>
                      </a:r>
                      <a:endParaRPr lang="en-FI" sz="1400" dirty="0"/>
                    </a:p>
                  </a:txBody>
                  <a:tcPr marL="53575" marR="53575" marT="26788" marB="26788"/>
                </a:tc>
                <a:extLst>
                  <a:ext uri="{0D108BD9-81ED-4DB2-BD59-A6C34878D82A}">
                    <a16:rowId xmlns:a16="http://schemas.microsoft.com/office/drawing/2014/main" val="613669916"/>
                  </a:ext>
                </a:extLst>
              </a:tr>
              <a:tr h="268300">
                <a:tc>
                  <a:txBody>
                    <a:bodyPr/>
                    <a:lstStyle/>
                    <a:p>
                      <a:r>
                        <a:rPr lang="en-FI" sz="1400" dirty="0"/>
                        <a:t>14.40</a:t>
                      </a:r>
                    </a:p>
                  </a:txBody>
                  <a:tcPr marL="53575" marR="53575" marT="26788" marB="26788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Site-to-site communications for messages used in </a:t>
                      </a:r>
                      <a:endParaRPr lang="en-FI" sz="1400" dirty="0"/>
                    </a:p>
                    <a:p>
                      <a:r>
                        <a:rPr lang="en-GB" sz="1400" dirty="0"/>
                        <a:t>Wide Area Protection</a:t>
                      </a:r>
                      <a:endParaRPr lang="en-FI" sz="1400" dirty="0"/>
                    </a:p>
                  </a:txBody>
                  <a:tcPr marL="53575" marR="53575" marT="26788" marB="26788"/>
                </a:tc>
                <a:extLst>
                  <a:ext uri="{0D108BD9-81ED-4DB2-BD59-A6C34878D82A}">
                    <a16:rowId xmlns:a16="http://schemas.microsoft.com/office/drawing/2014/main" val="4152789772"/>
                  </a:ext>
                </a:extLst>
              </a:tr>
              <a:tr h="268300">
                <a:tc>
                  <a:txBody>
                    <a:bodyPr/>
                    <a:lstStyle/>
                    <a:p>
                      <a:r>
                        <a:rPr lang="en-FI" sz="1400" dirty="0"/>
                        <a:t>14:55</a:t>
                      </a:r>
                    </a:p>
                  </a:txBody>
                  <a:tcPr marL="53575" marR="53575" marT="26788" marB="26788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Industrial 5G and connectivity use cases</a:t>
                      </a:r>
                      <a:endParaRPr lang="en-FI" sz="1400" dirty="0"/>
                    </a:p>
                  </a:txBody>
                  <a:tcPr marL="53575" marR="53575" marT="26788" marB="26788"/>
                </a:tc>
                <a:extLst>
                  <a:ext uri="{0D108BD9-81ED-4DB2-BD59-A6C34878D82A}">
                    <a16:rowId xmlns:a16="http://schemas.microsoft.com/office/drawing/2014/main" val="565837147"/>
                  </a:ext>
                </a:extLst>
              </a:tr>
              <a:tr h="268300">
                <a:tc>
                  <a:txBody>
                    <a:bodyPr/>
                    <a:lstStyle/>
                    <a:p>
                      <a:r>
                        <a:rPr lang="en-FI" sz="1400"/>
                        <a:t>15.10</a:t>
                      </a:r>
                    </a:p>
                  </a:txBody>
                  <a:tcPr marL="53575" marR="53575" marT="26788" marB="26788"/>
                </a:tc>
                <a:tc>
                  <a:txBody>
                    <a:bodyPr/>
                    <a:lstStyle/>
                    <a:p>
                      <a:r>
                        <a:rPr lang="en-FI" sz="1400" dirty="0"/>
                        <a:t>5</a:t>
                      </a:r>
                      <a:r>
                        <a:rPr lang="en-GB" sz="1400" dirty="0"/>
                        <a:t>G HUB Vaasa laboratory and services </a:t>
                      </a:r>
                      <a:endParaRPr lang="en-FI" sz="1400" dirty="0"/>
                    </a:p>
                  </a:txBody>
                  <a:tcPr marL="53575" marR="53575" marT="26788" marB="26788"/>
                </a:tc>
                <a:extLst>
                  <a:ext uri="{0D108BD9-81ED-4DB2-BD59-A6C34878D82A}">
                    <a16:rowId xmlns:a16="http://schemas.microsoft.com/office/drawing/2014/main" val="1497461807"/>
                  </a:ext>
                </a:extLst>
              </a:tr>
              <a:tr h="268300">
                <a:tc>
                  <a:txBody>
                    <a:bodyPr/>
                    <a:lstStyle/>
                    <a:p>
                      <a:r>
                        <a:rPr lang="en-FI" sz="1400"/>
                        <a:t>15.30</a:t>
                      </a:r>
                    </a:p>
                  </a:txBody>
                  <a:tcPr marL="53575" marR="53575" marT="26788" marB="26788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Closing of the seminar</a:t>
                      </a:r>
                      <a:endParaRPr lang="en-FI" sz="1400" dirty="0"/>
                    </a:p>
                    <a:p>
                      <a:r>
                        <a:rPr lang="en-FI" sz="1400" dirty="0"/>
                        <a:t>Laboratory visit &amp; Buffet</a:t>
                      </a:r>
                      <a:r>
                        <a:rPr lang="en-GB" sz="1400" dirty="0"/>
                        <a:t> </a:t>
                      </a:r>
                      <a:endParaRPr lang="en-FI" sz="1400" dirty="0"/>
                    </a:p>
                  </a:txBody>
                  <a:tcPr marL="53575" marR="53575" marT="26788" marB="26788"/>
                </a:tc>
                <a:extLst>
                  <a:ext uri="{0D108BD9-81ED-4DB2-BD59-A6C34878D82A}">
                    <a16:rowId xmlns:a16="http://schemas.microsoft.com/office/drawing/2014/main" val="3600744164"/>
                  </a:ext>
                </a:extLst>
              </a:tr>
              <a:tr h="302531">
                <a:tc>
                  <a:txBody>
                    <a:bodyPr/>
                    <a:lstStyle/>
                    <a:p>
                      <a:endParaRPr lang="en-FI" sz="1400"/>
                    </a:p>
                  </a:txBody>
                  <a:tcPr marL="53575" marR="53575" marT="26788" marB="26788"/>
                </a:tc>
                <a:tc>
                  <a:txBody>
                    <a:bodyPr/>
                    <a:lstStyle/>
                    <a:p>
                      <a:endParaRPr lang="en-FI" sz="1400" dirty="0"/>
                    </a:p>
                  </a:txBody>
                  <a:tcPr marL="53575" marR="53575" marT="26788" marB="26788"/>
                </a:tc>
                <a:extLst>
                  <a:ext uri="{0D108BD9-81ED-4DB2-BD59-A6C34878D82A}">
                    <a16:rowId xmlns:a16="http://schemas.microsoft.com/office/drawing/2014/main" val="189625154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B523179-69F8-AE9E-BD0E-D636D12A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388" y="2281406"/>
            <a:ext cx="4576594" cy="4576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1E45A-1D98-04AE-44D1-867D7FBE75DD}"/>
              </a:ext>
            </a:extLst>
          </p:cNvPr>
          <p:cNvSpPr txBox="1">
            <a:spLocks/>
          </p:cNvSpPr>
          <p:nvPr/>
        </p:nvSpPr>
        <p:spPr>
          <a:xfrm>
            <a:off x="168494" y="2706841"/>
            <a:ext cx="5022630" cy="481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FI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UPCOMING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07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Slide Background">
            <a:extLst>
              <a:ext uri="{FF2B5EF4-FFF2-40B4-BE49-F238E27FC236}">
                <a16:creationId xmlns:a16="http://schemas.microsoft.com/office/drawing/2014/main" id="{B874FC77-B1AD-4469-830E-1F1D54FBB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2" descr="Flèches pointant vers la lumière">
            <a:extLst>
              <a:ext uri="{FF2B5EF4-FFF2-40B4-BE49-F238E27FC236}">
                <a16:creationId xmlns:a16="http://schemas.microsoft.com/office/drawing/2014/main" id="{EC4CB0B2-130E-7F6F-23F2-ED871C423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6834A66-723F-4B47-BF01-F6D4B2A1B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6027"/>
            <a:ext cx="12192000" cy="22819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0C6709-51A8-CF7B-03A7-E947560E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4850597"/>
            <a:ext cx="6992470" cy="13747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/>
              <a:t>Presentations continue</a:t>
            </a:r>
          </a:p>
        </p:txBody>
      </p:sp>
    </p:spTree>
    <p:extLst>
      <p:ext uri="{BB962C8B-B14F-4D97-AF65-F5344CB8AC3E}">
        <p14:creationId xmlns:p14="http://schemas.microsoft.com/office/powerpoint/2010/main" val="182581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B874FC77-B1AD-4469-830E-1F1D54FBB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wall, room, conference room&#10;&#10;Description automatically generated">
            <a:extLst>
              <a:ext uri="{FF2B5EF4-FFF2-40B4-BE49-F238E27FC236}">
                <a16:creationId xmlns:a16="http://schemas.microsoft.com/office/drawing/2014/main" id="{6BDC0101-1CD1-3E53-8A74-088971B17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" b="3296"/>
          <a:stretch/>
        </p:blipFill>
        <p:spPr>
          <a:xfrm>
            <a:off x="4046112" y="0"/>
            <a:ext cx="8145888" cy="458206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6834A66-723F-4B47-BF01-F6D4B2A1B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6027"/>
            <a:ext cx="12192000" cy="22819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2F2C9-D117-CBD9-42CB-F5AC0440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4850597"/>
            <a:ext cx="6591876" cy="13747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FI" sz="3600" dirty="0"/>
              <a:t>5G HUB Vaasa </a:t>
            </a:r>
            <a:br>
              <a:rPr lang="en-FI" sz="3600" dirty="0"/>
            </a:br>
            <a:r>
              <a:rPr lang="en-FI" sz="3600" dirty="0"/>
              <a:t>5G test </a:t>
            </a:r>
            <a:r>
              <a:rPr lang="en-US" sz="3600" dirty="0"/>
              <a:t>laboratory</a:t>
            </a:r>
          </a:p>
        </p:txBody>
      </p:sp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DA4664A-0896-69CB-7CF2-FA298911F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3" y="105911"/>
            <a:ext cx="1406639" cy="91211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DD78AD-AAB5-E779-73E3-D4A642A0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" y="882567"/>
            <a:ext cx="2712326" cy="1101883"/>
          </a:xfrm>
          <a:prstGeom prst="rect">
            <a:avLst/>
          </a:prstGeom>
        </p:spPr>
      </p:pic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5806726-D7D1-6ED0-6FD3-662BF0619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4" y="2047601"/>
            <a:ext cx="1427483" cy="74719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021AC0A-7AB8-250B-1E31-626069FDC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7" y="3241819"/>
            <a:ext cx="3293666" cy="127105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E2164A8-DDDB-2DA5-4C20-3852EA5CA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77" y="4697254"/>
            <a:ext cx="2489827" cy="13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89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AB35-B4D3-52BF-9F85-49D9E17D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5G test Laboratory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EFC20CC-D235-BCCA-1CB4-0209C410AE52}"/>
              </a:ext>
            </a:extLst>
          </p:cNvPr>
          <p:cNvSpPr txBox="1">
            <a:spLocks/>
          </p:cNvSpPr>
          <p:nvPr/>
        </p:nvSpPr>
        <p:spPr>
          <a:xfrm>
            <a:off x="484552" y="2453066"/>
            <a:ext cx="6640525" cy="4039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Located in Technobothnia rese</a:t>
            </a:r>
            <a:r>
              <a:rPr lang="en-GB" sz="2000" dirty="0" err="1">
                <a:solidFill>
                  <a:schemeClr val="tx1"/>
                </a:solidFill>
              </a:rPr>
              <a:t>ar</a:t>
            </a:r>
            <a:r>
              <a:rPr lang="en-FI" sz="2000" dirty="0" err="1">
                <a:solidFill>
                  <a:schemeClr val="tx1"/>
                </a:solidFill>
              </a:rPr>
              <a:t>ch</a:t>
            </a:r>
            <a:r>
              <a:rPr lang="en-FI" sz="2000" dirty="0">
                <a:solidFill>
                  <a:schemeClr val="tx1"/>
                </a:solidFill>
              </a:rPr>
              <a:t> laboratory in Vaasa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Provides services to regional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solidFill>
                  <a:schemeClr val="tx1"/>
                </a:solidFill>
              </a:rPr>
              <a:t>What does it provide:</a:t>
            </a:r>
          </a:p>
          <a:p>
            <a:pPr marL="971550" lvl="1" indent="-285750"/>
            <a:r>
              <a:rPr lang="en-GB" sz="1800" dirty="0">
                <a:solidFill>
                  <a:schemeClr val="tx1"/>
                </a:solidFill>
              </a:rPr>
              <a:t>An infrastructure to test applications in a real 5G network</a:t>
            </a:r>
          </a:p>
          <a:p>
            <a:pPr marL="971550" lvl="1" indent="-285750"/>
            <a:r>
              <a:rPr lang="en-GB" sz="1800" dirty="0">
                <a:solidFill>
                  <a:schemeClr val="tx1"/>
                </a:solidFill>
              </a:rPr>
              <a:t>Capacity to support R&amp;D of 5G dependent applications in simulated and real environments</a:t>
            </a:r>
          </a:p>
          <a:p>
            <a:pPr marL="971550" lvl="1" indent="-285750"/>
            <a:r>
              <a:rPr lang="en-GB" sz="1800" dirty="0">
                <a:solidFill>
                  <a:schemeClr val="tx1"/>
                </a:solidFill>
              </a:rPr>
              <a:t>Partners and networks for applying funding for 5G related projects</a:t>
            </a:r>
          </a:p>
          <a:p>
            <a:pPr marL="971550" lvl="1" indent="-285750"/>
            <a:r>
              <a:rPr lang="en-GB" sz="1800" dirty="0">
                <a:solidFill>
                  <a:schemeClr val="tx1"/>
                </a:solidFill>
              </a:rPr>
              <a:t>An environment and knowledge base to support 5G related education</a:t>
            </a:r>
          </a:p>
          <a:p>
            <a:pPr marL="971550" lvl="1" indent="-285750"/>
            <a:r>
              <a:rPr lang="en-GB" sz="1800" dirty="0">
                <a:solidFill>
                  <a:schemeClr val="tx1"/>
                </a:solidFill>
              </a:rPr>
              <a:t>Skilful personnel from three collaborating partners</a:t>
            </a:r>
          </a:p>
        </p:txBody>
      </p:sp>
      <p:pic>
        <p:nvPicPr>
          <p:cNvPr id="4" name="Picture 3" descr="A picture containing building, outdoor, brick, old&#10;&#10;Description automatically generated">
            <a:extLst>
              <a:ext uri="{FF2B5EF4-FFF2-40B4-BE49-F238E27FC236}">
                <a16:creationId xmlns:a16="http://schemas.microsoft.com/office/drawing/2014/main" id="{2E584A29-A8A1-EF6F-38C1-6C5F750E3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13" y="2436129"/>
            <a:ext cx="4455739" cy="33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2901"/>
      </p:ext>
    </p:extLst>
  </p:cSld>
  <p:clrMapOvr>
    <a:masterClrMapping/>
  </p:clrMapOvr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1761</TotalTime>
  <Words>873</Words>
  <Application>Microsoft Office PowerPoint</Application>
  <PresentationFormat>Widescreen</PresentationFormat>
  <Paragraphs>158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Avenir Next LT Pro</vt:lpstr>
      <vt:lpstr>Bahnschrift</vt:lpstr>
      <vt:lpstr>Calibri</vt:lpstr>
      <vt:lpstr>MatrixVTI</vt:lpstr>
      <vt:lpstr>Industrial use cases of 5G</vt:lpstr>
      <vt:lpstr>Industrial use cases of 5G</vt:lpstr>
      <vt:lpstr>PowerPoint Presentation</vt:lpstr>
      <vt:lpstr>Program rundown</vt:lpstr>
      <vt:lpstr>Presentations</vt:lpstr>
      <vt:lpstr>COFFEE BREAK</vt:lpstr>
      <vt:lpstr>Presentations continue</vt:lpstr>
      <vt:lpstr>5G HUB Vaasa  5G test laboratory</vt:lpstr>
      <vt:lpstr>5G test Laboratory</vt:lpstr>
      <vt:lpstr>Frequency license</vt:lpstr>
      <vt:lpstr>5G Base Station AMARI Callbox Classic</vt:lpstr>
      <vt:lpstr>Other hardware</vt:lpstr>
      <vt:lpstr>5G for smart grids</vt:lpstr>
      <vt:lpstr>Results based on IETF RFC4656 Owping</vt:lpstr>
      <vt:lpstr>Time Synchronization over 5G</vt:lpstr>
      <vt:lpstr>5G dashboard</vt:lpstr>
      <vt:lpstr>Virtual &amp; Augmented reality streaming</vt:lpstr>
      <vt:lpstr>Closing of the seminar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use cases of 5G</dc:title>
  <dc:creator>Dennis Bengs</dc:creator>
  <cp:lastModifiedBy>Talal Saleh</cp:lastModifiedBy>
  <cp:revision>10</cp:revision>
  <dcterms:created xsi:type="dcterms:W3CDTF">2023-04-11T15:12:20Z</dcterms:created>
  <dcterms:modified xsi:type="dcterms:W3CDTF">2023-04-17T10:25:57Z</dcterms:modified>
</cp:coreProperties>
</file>